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24"/>
  </p:notesMasterIdLst>
  <p:sldIdLst>
    <p:sldId id="356" r:id="rId5"/>
    <p:sldId id="351" r:id="rId6"/>
    <p:sldId id="257" r:id="rId7"/>
    <p:sldId id="357" r:id="rId8"/>
    <p:sldId id="359" r:id="rId9"/>
    <p:sldId id="284" r:id="rId10"/>
    <p:sldId id="361" r:id="rId11"/>
    <p:sldId id="285" r:id="rId12"/>
    <p:sldId id="362" r:id="rId13"/>
    <p:sldId id="364" r:id="rId14"/>
    <p:sldId id="365" r:id="rId15"/>
    <p:sldId id="366" r:id="rId16"/>
    <p:sldId id="367" r:id="rId17"/>
    <p:sldId id="368" r:id="rId18"/>
    <p:sldId id="369" r:id="rId19"/>
    <p:sldId id="370" r:id="rId20"/>
    <p:sldId id="354" r:id="rId21"/>
    <p:sldId id="344" r:id="rId22"/>
    <p:sldId id="36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919"/>
    <a:srgbClr val="CAD0E9"/>
    <a:srgbClr val="ECEEF7"/>
    <a:srgbClr val="FFFFFF"/>
    <a:srgbClr val="EDEFF7"/>
    <a:srgbClr val="D0D1D9"/>
    <a:srgbClr val="F6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5ED48D-B5EB-4401-ADC1-86FAB9C436DC}" v="55" dt="2025-08-13T02:47:05.718"/>
  </p1510:revLst>
</p1510:revInfo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34" autoAdjust="0"/>
  </p:normalViewPr>
  <p:slideViewPr>
    <p:cSldViewPr snapToGrid="0">
      <p:cViewPr>
        <p:scale>
          <a:sx n="66" d="100"/>
          <a:sy n="66" d="100"/>
        </p:scale>
        <p:origin x="1483" y="317"/>
      </p:cViewPr>
      <p:guideLst>
        <p:guide pos="384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katesh J" userId="f0228343ce42baf7" providerId="LiveId" clId="{965ED48D-B5EB-4401-ADC1-86FAB9C436DC}"/>
    <pc:docChg chg="undo custSel addSld delSld modSld sldOrd">
      <pc:chgData name="venkatesh J" userId="f0228343ce42baf7" providerId="LiveId" clId="{965ED48D-B5EB-4401-ADC1-86FAB9C436DC}" dt="2025-08-13T02:48:23.358" v="1895" actId="1076"/>
      <pc:docMkLst>
        <pc:docMk/>
      </pc:docMkLst>
      <pc:sldChg chg="modSp mod">
        <pc:chgData name="venkatesh J" userId="f0228343ce42baf7" providerId="LiveId" clId="{965ED48D-B5EB-4401-ADC1-86FAB9C436DC}" dt="2025-08-12T23:28:23.500" v="13" actId="1076"/>
        <pc:sldMkLst>
          <pc:docMk/>
          <pc:sldMk cId="1255359701" sldId="284"/>
        </pc:sldMkLst>
        <pc:spChg chg="mod">
          <ac:chgData name="venkatesh J" userId="f0228343ce42baf7" providerId="LiveId" clId="{965ED48D-B5EB-4401-ADC1-86FAB9C436DC}" dt="2025-08-12T23:28:23.500" v="13" actId="1076"/>
          <ac:spMkLst>
            <pc:docMk/>
            <pc:sldMk cId="1255359701" sldId="284"/>
            <ac:spMk id="8" creationId="{900900CD-B943-934F-857F-30AA913FE9D9}"/>
          </ac:spMkLst>
        </pc:spChg>
      </pc:sldChg>
      <pc:sldChg chg="addSp delSp modSp mod">
        <pc:chgData name="venkatesh J" userId="f0228343ce42baf7" providerId="LiveId" clId="{965ED48D-B5EB-4401-ADC1-86FAB9C436DC}" dt="2025-08-13T00:28:32.879" v="1026" actId="1076"/>
        <pc:sldMkLst>
          <pc:docMk/>
          <pc:sldMk cId="1640389276" sldId="285"/>
        </pc:sldMkLst>
        <pc:spChg chg="del">
          <ac:chgData name="venkatesh J" userId="f0228343ce42baf7" providerId="LiveId" clId="{965ED48D-B5EB-4401-ADC1-86FAB9C436DC}" dt="2025-08-13T00:17:11.827" v="901" actId="478"/>
          <ac:spMkLst>
            <pc:docMk/>
            <pc:sldMk cId="1640389276" sldId="285"/>
            <ac:spMk id="3" creationId="{84A00354-97FE-4FC5-AFC1-BBA4A5B26E5B}"/>
          </ac:spMkLst>
        </pc:spChg>
        <pc:spChg chg="add del mod">
          <ac:chgData name="venkatesh J" userId="f0228343ce42baf7" providerId="LiveId" clId="{965ED48D-B5EB-4401-ADC1-86FAB9C436DC}" dt="2025-08-13T00:16:53.056" v="900" actId="931"/>
          <ac:spMkLst>
            <pc:docMk/>
            <pc:sldMk cId="1640389276" sldId="285"/>
            <ac:spMk id="4" creationId="{3E5E20E5-6EC8-79BD-E075-FB054874BC1D}"/>
          </ac:spMkLst>
        </pc:spChg>
        <pc:spChg chg="del">
          <ac:chgData name="venkatesh J" userId="f0228343ce42baf7" providerId="LiveId" clId="{965ED48D-B5EB-4401-ADC1-86FAB9C436DC}" dt="2025-08-13T00:19:17.324" v="921" actId="931"/>
          <ac:spMkLst>
            <pc:docMk/>
            <pc:sldMk cId="1640389276" sldId="285"/>
            <ac:spMk id="5" creationId="{213224A7-CC8A-4E36-83AC-6D00FF286520}"/>
          </ac:spMkLst>
        </pc:spChg>
        <pc:spChg chg="mod">
          <ac:chgData name="venkatesh J" userId="f0228343ce42baf7" providerId="LiveId" clId="{965ED48D-B5EB-4401-ADC1-86FAB9C436DC}" dt="2025-08-13T00:27:28.022" v="1015" actId="1076"/>
          <ac:spMkLst>
            <pc:docMk/>
            <pc:sldMk cId="1640389276" sldId="285"/>
            <ac:spMk id="9" creationId="{1B6C6BD0-EDC9-7C44-A414-B66D25E34B52}"/>
          </ac:spMkLst>
        </pc:spChg>
        <pc:spChg chg="add del mod">
          <ac:chgData name="venkatesh J" userId="f0228343ce42baf7" providerId="LiveId" clId="{965ED48D-B5EB-4401-ADC1-86FAB9C436DC}" dt="2025-08-13T00:17:23" v="904" actId="478"/>
          <ac:spMkLst>
            <pc:docMk/>
            <pc:sldMk cId="1640389276" sldId="285"/>
            <ac:spMk id="11" creationId="{62094FC6-9109-734C-FD16-D181A70F8FAB}"/>
          </ac:spMkLst>
        </pc:spChg>
        <pc:spChg chg="add del">
          <ac:chgData name="venkatesh J" userId="f0228343ce42baf7" providerId="LiveId" clId="{965ED48D-B5EB-4401-ADC1-86FAB9C436DC}" dt="2025-08-13T00:23:05.460" v="1004" actId="478"/>
          <ac:spMkLst>
            <pc:docMk/>
            <pc:sldMk cId="1640389276" sldId="285"/>
            <ac:spMk id="14" creationId="{2A70452D-A980-1BA1-A606-857A6153A665}"/>
          </ac:spMkLst>
        </pc:spChg>
        <pc:spChg chg="mod">
          <ac:chgData name="venkatesh J" userId="f0228343ce42baf7" providerId="LiveId" clId="{965ED48D-B5EB-4401-ADC1-86FAB9C436DC}" dt="2025-08-13T00:28:24.550" v="1025" actId="1076"/>
          <ac:spMkLst>
            <pc:docMk/>
            <pc:sldMk cId="1640389276" sldId="285"/>
            <ac:spMk id="19" creationId="{342B2560-FAA9-124F-AD83-8C8D48E03E44}"/>
          </ac:spMkLst>
        </pc:spChg>
        <pc:spChg chg="del mod">
          <ac:chgData name="venkatesh J" userId="f0228343ce42baf7" providerId="LiveId" clId="{965ED48D-B5EB-4401-ADC1-86FAB9C436DC}" dt="2025-08-13T00:17:19.878" v="903" actId="478"/>
          <ac:spMkLst>
            <pc:docMk/>
            <pc:sldMk cId="1640389276" sldId="285"/>
            <ac:spMk id="23" creationId="{2B0FE939-6135-8846-B579-79F696C454ED}"/>
          </ac:spMkLst>
        </pc:spChg>
        <pc:spChg chg="mod">
          <ac:chgData name="venkatesh J" userId="f0228343ce42baf7" providerId="LiveId" clId="{965ED48D-B5EB-4401-ADC1-86FAB9C436DC}" dt="2025-08-13T00:28:32.879" v="1026" actId="1076"/>
          <ac:spMkLst>
            <pc:docMk/>
            <pc:sldMk cId="1640389276" sldId="285"/>
            <ac:spMk id="24" creationId="{996C3DD2-045C-6945-B783-8067FCC3CDF9}"/>
          </ac:spMkLst>
        </pc:spChg>
        <pc:picChg chg="add mod modCrop">
          <ac:chgData name="venkatesh J" userId="f0228343ce42baf7" providerId="LiveId" clId="{965ED48D-B5EB-4401-ADC1-86FAB9C436DC}" dt="2025-08-13T00:28:08.227" v="1024" actId="14100"/>
          <ac:picMkLst>
            <pc:docMk/>
            <pc:sldMk cId="1640389276" sldId="285"/>
            <ac:picMk id="7" creationId="{C98C57E0-9CED-8CB4-5E06-323B678FA689}"/>
          </ac:picMkLst>
        </pc:picChg>
        <pc:picChg chg="del mod">
          <ac:chgData name="venkatesh J" userId="f0228343ce42baf7" providerId="LiveId" clId="{965ED48D-B5EB-4401-ADC1-86FAB9C436DC}" dt="2025-08-13T00:16:08.540" v="899" actId="478"/>
          <ac:picMkLst>
            <pc:docMk/>
            <pc:sldMk cId="1640389276" sldId="285"/>
            <ac:picMk id="10" creationId="{C9163B70-15A1-4252-A29A-1D54315B7462}"/>
          </ac:picMkLst>
        </pc:picChg>
        <pc:picChg chg="add mod modCrop">
          <ac:chgData name="venkatesh J" userId="f0228343ce42baf7" providerId="LiveId" clId="{965ED48D-B5EB-4401-ADC1-86FAB9C436DC}" dt="2025-08-13T00:28:04.257" v="1023" actId="14100"/>
          <ac:picMkLst>
            <pc:docMk/>
            <pc:sldMk cId="1640389276" sldId="285"/>
            <ac:picMk id="13" creationId="{705E719A-BC3F-A233-5B17-DE553C2330C8}"/>
          </ac:picMkLst>
        </pc:picChg>
      </pc:sldChg>
      <pc:sldChg chg="delSp modSp mod ord">
        <pc:chgData name="venkatesh J" userId="f0228343ce42baf7" providerId="LiveId" clId="{965ED48D-B5EB-4401-ADC1-86FAB9C436DC}" dt="2025-08-13T02:45:23.747" v="1868"/>
        <pc:sldMkLst>
          <pc:docMk/>
          <pc:sldMk cId="3494493743" sldId="344"/>
        </pc:sldMkLst>
        <pc:spChg chg="mod">
          <ac:chgData name="venkatesh J" userId="f0228343ce42baf7" providerId="LiveId" clId="{965ED48D-B5EB-4401-ADC1-86FAB9C436DC}" dt="2025-08-13T02:42:28.711" v="1822" actId="1076"/>
          <ac:spMkLst>
            <pc:docMk/>
            <pc:sldMk cId="3494493743" sldId="344"/>
            <ac:spMk id="2" creationId="{1732E9F2-C620-4FC8-8F0A-A41F3E18EE1C}"/>
          </ac:spMkLst>
        </pc:spChg>
        <pc:spChg chg="del">
          <ac:chgData name="venkatesh J" userId="f0228343ce42baf7" providerId="LiveId" clId="{965ED48D-B5EB-4401-ADC1-86FAB9C436DC}" dt="2025-08-13T02:35:54.048" v="1783" actId="478"/>
          <ac:spMkLst>
            <pc:docMk/>
            <pc:sldMk cId="3494493743" sldId="344"/>
            <ac:spMk id="20" creationId="{FE413555-90DA-4F8E-95CF-45718528F423}"/>
          </ac:spMkLst>
        </pc:spChg>
      </pc:sldChg>
      <pc:sldChg chg="del">
        <pc:chgData name="venkatesh J" userId="f0228343ce42baf7" providerId="LiveId" clId="{965ED48D-B5EB-4401-ADC1-86FAB9C436DC}" dt="2025-08-13T02:35:44.397" v="1782" actId="47"/>
        <pc:sldMkLst>
          <pc:docMk/>
          <pc:sldMk cId="3512217245" sldId="347"/>
        </pc:sldMkLst>
      </pc:sldChg>
      <pc:sldChg chg="addSp delSp modSp mod">
        <pc:chgData name="venkatesh J" userId="f0228343ce42baf7" providerId="LiveId" clId="{965ED48D-B5EB-4401-ADC1-86FAB9C436DC}" dt="2025-08-13T02:47:49.890" v="1890" actId="1076"/>
        <pc:sldMkLst>
          <pc:docMk/>
          <pc:sldMk cId="2951688519" sldId="354"/>
        </pc:sldMkLst>
        <pc:spChg chg="del mod">
          <ac:chgData name="venkatesh J" userId="f0228343ce42baf7" providerId="LiveId" clId="{965ED48D-B5EB-4401-ADC1-86FAB9C436DC}" dt="2025-08-13T02:29:04.537" v="1658" actId="478"/>
          <ac:spMkLst>
            <pc:docMk/>
            <pc:sldMk cId="2951688519" sldId="354"/>
            <ac:spMk id="2" creationId="{D2CD59CD-1242-F149-AB16-9D02E7C89131}"/>
          </ac:spMkLst>
        </pc:spChg>
        <pc:spChg chg="del mod">
          <ac:chgData name="venkatesh J" userId="f0228343ce42baf7" providerId="LiveId" clId="{965ED48D-B5EB-4401-ADC1-86FAB9C436DC}" dt="2025-08-13T02:28:57.781" v="1656" actId="478"/>
          <ac:spMkLst>
            <pc:docMk/>
            <pc:sldMk cId="2951688519" sldId="354"/>
            <ac:spMk id="3" creationId="{79497D95-D925-3641-A715-DB7630E983B0}"/>
          </ac:spMkLst>
        </pc:spChg>
        <pc:spChg chg="add del mod">
          <ac:chgData name="venkatesh J" userId="f0228343ce42baf7" providerId="LiveId" clId="{965ED48D-B5EB-4401-ADC1-86FAB9C436DC}" dt="2025-08-13T00:53:33.638" v="1348" actId="931"/>
          <ac:spMkLst>
            <pc:docMk/>
            <pc:sldMk cId="2951688519" sldId="354"/>
            <ac:spMk id="5" creationId="{4106CC43-0627-599C-38D0-A6C1B55986C6}"/>
          </ac:spMkLst>
        </pc:spChg>
        <pc:spChg chg="add del mod">
          <ac:chgData name="venkatesh J" userId="f0228343ce42baf7" providerId="LiveId" clId="{965ED48D-B5EB-4401-ADC1-86FAB9C436DC}" dt="2025-08-13T02:27:59.011" v="1646" actId="478"/>
          <ac:spMkLst>
            <pc:docMk/>
            <pc:sldMk cId="2951688519" sldId="354"/>
            <ac:spMk id="9" creationId="{8729D5FF-BD40-FE8F-7123-E802EE695CAF}"/>
          </ac:spMkLst>
        </pc:spChg>
        <pc:spChg chg="add del mod">
          <ac:chgData name="venkatesh J" userId="f0228343ce42baf7" providerId="LiveId" clId="{965ED48D-B5EB-4401-ADC1-86FAB9C436DC}" dt="2025-08-13T02:29:01.205" v="1657" actId="478"/>
          <ac:spMkLst>
            <pc:docMk/>
            <pc:sldMk cId="2951688519" sldId="354"/>
            <ac:spMk id="14" creationId="{4A60CD06-AA63-DD58-E0C0-0B9C8A0B86A3}"/>
          </ac:spMkLst>
        </pc:spChg>
        <pc:spChg chg="add del mod">
          <ac:chgData name="venkatesh J" userId="f0228343ce42baf7" providerId="LiveId" clId="{965ED48D-B5EB-4401-ADC1-86FAB9C436DC}" dt="2025-08-13T02:29:10.834" v="1659" actId="478"/>
          <ac:spMkLst>
            <pc:docMk/>
            <pc:sldMk cId="2951688519" sldId="354"/>
            <ac:spMk id="16" creationId="{3CACBA98-77E7-EE98-9901-286EC07F4068}"/>
          </ac:spMkLst>
        </pc:spChg>
        <pc:spChg chg="add mod">
          <ac:chgData name="venkatesh J" userId="f0228343ce42baf7" providerId="LiveId" clId="{965ED48D-B5EB-4401-ADC1-86FAB9C436DC}" dt="2025-08-13T02:33:47.164" v="1734" actId="113"/>
          <ac:spMkLst>
            <pc:docMk/>
            <pc:sldMk cId="2951688519" sldId="354"/>
            <ac:spMk id="34" creationId="{AB9732C0-B6BF-9F56-2E23-2684644AFECB}"/>
          </ac:spMkLst>
        </pc:spChg>
        <pc:spChg chg="add mod">
          <ac:chgData name="venkatesh J" userId="f0228343ce42baf7" providerId="LiveId" clId="{965ED48D-B5EB-4401-ADC1-86FAB9C436DC}" dt="2025-08-13T02:35:06.917" v="1779" actId="1076"/>
          <ac:spMkLst>
            <pc:docMk/>
            <pc:sldMk cId="2951688519" sldId="354"/>
            <ac:spMk id="35" creationId="{FD28C44D-FA1F-A039-2CF0-FCB2C5BDF460}"/>
          </ac:spMkLst>
        </pc:spChg>
        <pc:spChg chg="add mod">
          <ac:chgData name="venkatesh J" userId="f0228343ce42baf7" providerId="LiveId" clId="{965ED48D-B5EB-4401-ADC1-86FAB9C436DC}" dt="2025-08-13T02:35:15.680" v="1781" actId="1076"/>
          <ac:spMkLst>
            <pc:docMk/>
            <pc:sldMk cId="2951688519" sldId="354"/>
            <ac:spMk id="36" creationId="{E017176A-EEF1-8F67-8EF5-72A44722A964}"/>
          </ac:spMkLst>
        </pc:spChg>
        <pc:spChg chg="add mod">
          <ac:chgData name="venkatesh J" userId="f0228343ce42baf7" providerId="LiveId" clId="{965ED48D-B5EB-4401-ADC1-86FAB9C436DC}" dt="2025-08-13T02:33:00.788" v="1711" actId="113"/>
          <ac:spMkLst>
            <pc:docMk/>
            <pc:sldMk cId="2951688519" sldId="354"/>
            <ac:spMk id="37" creationId="{6AEFB399-5202-75D8-D1D6-105B0AA048E1}"/>
          </ac:spMkLst>
        </pc:spChg>
        <pc:spChg chg="add mod">
          <ac:chgData name="venkatesh J" userId="f0228343ce42baf7" providerId="LiveId" clId="{965ED48D-B5EB-4401-ADC1-86FAB9C436DC}" dt="2025-08-13T02:47:49.890" v="1890" actId="1076"/>
          <ac:spMkLst>
            <pc:docMk/>
            <pc:sldMk cId="2951688519" sldId="354"/>
            <ac:spMk id="40" creationId="{C235BA0F-70DC-32DA-3BF6-97B6334E0276}"/>
          </ac:spMkLst>
        </pc:spChg>
        <pc:picChg chg="add del mod">
          <ac:chgData name="venkatesh J" userId="f0228343ce42baf7" providerId="LiveId" clId="{965ED48D-B5EB-4401-ADC1-86FAB9C436DC}" dt="2025-08-13T00:54:28.881" v="1353" actId="478"/>
          <ac:picMkLst>
            <pc:docMk/>
            <pc:sldMk cId="2951688519" sldId="354"/>
            <ac:picMk id="7" creationId="{ED776904-82ED-CB26-4C38-3CD97A051D63}"/>
          </ac:picMkLst>
        </pc:picChg>
        <pc:picChg chg="add mod">
          <ac:chgData name="venkatesh J" userId="f0228343ce42baf7" providerId="LiveId" clId="{965ED48D-B5EB-4401-ADC1-86FAB9C436DC}" dt="2025-08-13T02:47:44.292" v="1889" actId="1076"/>
          <ac:picMkLst>
            <pc:docMk/>
            <pc:sldMk cId="2951688519" sldId="354"/>
            <ac:picMk id="11" creationId="{12C69A44-2486-D95D-FCBA-AE22582E5556}"/>
          </ac:picMkLst>
        </pc:picChg>
        <pc:picChg chg="del">
          <ac:chgData name="venkatesh J" userId="f0228343ce42baf7" providerId="LiveId" clId="{965ED48D-B5EB-4401-ADC1-86FAB9C436DC}" dt="2025-08-13T00:53:04.953" v="1347" actId="478"/>
          <ac:picMkLst>
            <pc:docMk/>
            <pc:sldMk cId="2951688519" sldId="354"/>
            <ac:picMk id="12" creationId="{D706CB74-85AE-44CE-A585-CEC5BBAAF4B7}"/>
          </ac:picMkLst>
        </pc:picChg>
        <pc:cxnChg chg="add mod">
          <ac:chgData name="venkatesh J" userId="f0228343ce42baf7" providerId="LiveId" clId="{965ED48D-B5EB-4401-ADC1-86FAB9C436DC}" dt="2025-08-13T02:29:55.580" v="1664" actId="14100"/>
          <ac:cxnSpMkLst>
            <pc:docMk/>
            <pc:sldMk cId="2951688519" sldId="354"/>
            <ac:cxnSpMk id="18" creationId="{5F0FE0C3-61DC-D6D9-5C18-189EF39296C3}"/>
          </ac:cxnSpMkLst>
        </pc:cxnChg>
        <pc:cxnChg chg="add del mod">
          <ac:chgData name="venkatesh J" userId="f0228343ce42baf7" providerId="LiveId" clId="{965ED48D-B5EB-4401-ADC1-86FAB9C436DC}" dt="2025-08-13T02:31:26.159" v="1684" actId="478"/>
          <ac:cxnSpMkLst>
            <pc:docMk/>
            <pc:sldMk cId="2951688519" sldId="354"/>
            <ac:cxnSpMk id="22" creationId="{53524FE2-C837-DA77-2C94-D191A55A5C34}"/>
          </ac:cxnSpMkLst>
        </pc:cxnChg>
        <pc:cxnChg chg="add mod">
          <ac:chgData name="venkatesh J" userId="f0228343ce42baf7" providerId="LiveId" clId="{965ED48D-B5EB-4401-ADC1-86FAB9C436DC}" dt="2025-08-13T02:35:02.845" v="1778" actId="14100"/>
          <ac:cxnSpMkLst>
            <pc:docMk/>
            <pc:sldMk cId="2951688519" sldId="354"/>
            <ac:cxnSpMk id="23" creationId="{B6D052A6-C269-5B7F-46B2-1630DA1C3E9E}"/>
          </ac:cxnSpMkLst>
        </pc:cxnChg>
        <pc:cxnChg chg="add mod">
          <ac:chgData name="venkatesh J" userId="f0228343ce42baf7" providerId="LiveId" clId="{965ED48D-B5EB-4401-ADC1-86FAB9C436DC}" dt="2025-08-13T02:35:12.156" v="1780" actId="14100"/>
          <ac:cxnSpMkLst>
            <pc:docMk/>
            <pc:sldMk cId="2951688519" sldId="354"/>
            <ac:cxnSpMk id="24" creationId="{CB6EFCFA-650A-61D1-E57F-6DCECF2DE5B7}"/>
          </ac:cxnSpMkLst>
        </pc:cxnChg>
        <pc:cxnChg chg="add mod">
          <ac:chgData name="venkatesh J" userId="f0228343ce42baf7" providerId="LiveId" clId="{965ED48D-B5EB-4401-ADC1-86FAB9C436DC}" dt="2025-08-13T02:30:46.865" v="1676" actId="14100"/>
          <ac:cxnSpMkLst>
            <pc:docMk/>
            <pc:sldMk cId="2951688519" sldId="354"/>
            <ac:cxnSpMk id="25" creationId="{9798B1FB-3625-EFBA-C7E1-C32C886DD382}"/>
          </ac:cxnSpMkLst>
        </pc:cxnChg>
      </pc:sldChg>
      <pc:sldChg chg="del">
        <pc:chgData name="venkatesh J" userId="f0228343ce42baf7" providerId="LiveId" clId="{965ED48D-B5EB-4401-ADC1-86FAB9C436DC}" dt="2025-08-12T23:26:58.761" v="1" actId="47"/>
        <pc:sldMkLst>
          <pc:docMk/>
          <pc:sldMk cId="1124878906" sldId="358"/>
        </pc:sldMkLst>
      </pc:sldChg>
      <pc:sldChg chg="addSp delSp modSp add mod ord modClrScheme chgLayout">
        <pc:chgData name="venkatesh J" userId="f0228343ce42baf7" providerId="LiveId" clId="{965ED48D-B5EB-4401-ADC1-86FAB9C436DC}" dt="2025-08-13T02:45:07.960" v="1866"/>
        <pc:sldMkLst>
          <pc:docMk/>
          <pc:sldMk cId="2756242899" sldId="360"/>
        </pc:sldMkLst>
        <pc:spChg chg="del">
          <ac:chgData name="venkatesh J" userId="f0228343ce42baf7" providerId="LiveId" clId="{965ED48D-B5EB-4401-ADC1-86FAB9C436DC}" dt="2025-08-13T02:42:39.402" v="1823" actId="478"/>
          <ac:spMkLst>
            <pc:docMk/>
            <pc:sldMk cId="2756242899" sldId="360"/>
            <ac:spMk id="2" creationId="{FA008225-65B6-A06E-D68A-5C9DB22A9DE6}"/>
          </ac:spMkLst>
        </pc:spChg>
        <pc:spChg chg="del">
          <ac:chgData name="venkatesh J" userId="f0228343ce42baf7" providerId="LiveId" clId="{965ED48D-B5EB-4401-ADC1-86FAB9C436DC}" dt="2025-08-13T02:42:44.560" v="1824" actId="478"/>
          <ac:spMkLst>
            <pc:docMk/>
            <pc:sldMk cId="2756242899" sldId="360"/>
            <ac:spMk id="3" creationId="{5921E1A7-0D04-E273-AADB-33F8755D8EDE}"/>
          </ac:spMkLst>
        </pc:spChg>
        <pc:spChg chg="add del mod">
          <ac:chgData name="venkatesh J" userId="f0228343ce42baf7" providerId="LiveId" clId="{965ED48D-B5EB-4401-ADC1-86FAB9C436DC}" dt="2025-08-13T02:43:11.513" v="1826" actId="478"/>
          <ac:spMkLst>
            <pc:docMk/>
            <pc:sldMk cId="2756242899" sldId="360"/>
            <ac:spMk id="4" creationId="{BB4A6C94-783B-EE4B-0010-DBF10094581B}"/>
          </ac:spMkLst>
        </pc:spChg>
        <pc:spChg chg="add del mod">
          <ac:chgData name="venkatesh J" userId="f0228343ce42baf7" providerId="LiveId" clId="{965ED48D-B5EB-4401-ADC1-86FAB9C436DC}" dt="2025-08-13T02:43:14.282" v="1827" actId="478"/>
          <ac:spMkLst>
            <pc:docMk/>
            <pc:sldMk cId="2756242899" sldId="360"/>
            <ac:spMk id="5" creationId="{243BAAC6-6CB6-F983-BAAE-B71AF9DD85E8}"/>
          </ac:spMkLst>
        </pc:spChg>
        <pc:spChg chg="add mod">
          <ac:chgData name="venkatesh J" userId="f0228343ce42baf7" providerId="LiveId" clId="{965ED48D-B5EB-4401-ADC1-86FAB9C436DC}" dt="2025-08-13T02:44:48.172" v="1862" actId="1076"/>
          <ac:spMkLst>
            <pc:docMk/>
            <pc:sldMk cId="2756242899" sldId="360"/>
            <ac:spMk id="6" creationId="{9369F031-2511-2F9C-AE0C-FD48FF9A00BF}"/>
          </ac:spMkLst>
        </pc:spChg>
      </pc:sldChg>
      <pc:sldChg chg="addSp delSp modSp add mod ord">
        <pc:chgData name="venkatesh J" userId="f0228343ce42baf7" providerId="LiveId" clId="{965ED48D-B5EB-4401-ADC1-86FAB9C436DC}" dt="2025-08-13T00:13:50.951" v="868" actId="20577"/>
        <pc:sldMkLst>
          <pc:docMk/>
          <pc:sldMk cId="3943481674" sldId="361"/>
        </pc:sldMkLst>
        <pc:spChg chg="del mod">
          <ac:chgData name="venkatesh J" userId="f0228343ce42baf7" providerId="LiveId" clId="{965ED48D-B5EB-4401-ADC1-86FAB9C436DC}" dt="2025-08-12T23:27:53.955" v="9" actId="478"/>
          <ac:spMkLst>
            <pc:docMk/>
            <pc:sldMk cId="3943481674" sldId="361"/>
            <ac:spMk id="2" creationId="{7EF953DF-70D5-154C-14A2-E6249E810DA9}"/>
          </ac:spMkLst>
        </pc:spChg>
        <pc:spChg chg="del">
          <ac:chgData name="venkatesh J" userId="f0228343ce42baf7" providerId="LiveId" clId="{965ED48D-B5EB-4401-ADC1-86FAB9C436DC}" dt="2025-08-12T23:28:08.885" v="11" actId="478"/>
          <ac:spMkLst>
            <pc:docMk/>
            <pc:sldMk cId="3943481674" sldId="361"/>
            <ac:spMk id="3" creationId="{4AC947D1-7F7E-3900-BDF2-80611FEEADFF}"/>
          </ac:spMkLst>
        </pc:spChg>
        <pc:spChg chg="add del mod">
          <ac:chgData name="venkatesh J" userId="f0228343ce42baf7" providerId="LiveId" clId="{965ED48D-B5EB-4401-ADC1-86FAB9C436DC}" dt="2025-08-12T23:27:29.310" v="6" actId="478"/>
          <ac:spMkLst>
            <pc:docMk/>
            <pc:sldMk cId="3943481674" sldId="361"/>
            <ac:spMk id="5" creationId="{AB0219D5-E659-D9DE-3E72-27F22A182312}"/>
          </ac:spMkLst>
        </pc:spChg>
        <pc:spChg chg="add del mod">
          <ac:chgData name="venkatesh J" userId="f0228343ce42baf7" providerId="LiveId" clId="{965ED48D-B5EB-4401-ADC1-86FAB9C436DC}" dt="2025-08-12T23:28:02.323" v="10" actId="478"/>
          <ac:spMkLst>
            <pc:docMk/>
            <pc:sldMk cId="3943481674" sldId="361"/>
            <ac:spMk id="7" creationId="{4FC9E4A5-D044-90DB-04EB-02E15FD025A0}"/>
          </ac:spMkLst>
        </pc:spChg>
        <pc:spChg chg="add del mod">
          <ac:chgData name="venkatesh J" userId="f0228343ce42baf7" providerId="LiveId" clId="{965ED48D-B5EB-4401-ADC1-86FAB9C436DC}" dt="2025-08-12T23:28:12.993" v="12" actId="478"/>
          <ac:spMkLst>
            <pc:docMk/>
            <pc:sldMk cId="3943481674" sldId="361"/>
            <ac:spMk id="9" creationId="{B6A01F24-16A8-388B-0954-4F3978784D3E}"/>
          </ac:spMkLst>
        </pc:spChg>
        <pc:spChg chg="add mod">
          <ac:chgData name="venkatesh J" userId="f0228343ce42baf7" providerId="LiveId" clId="{965ED48D-B5EB-4401-ADC1-86FAB9C436DC}" dt="2025-08-12T23:35:31.265" v="48" actId="255"/>
          <ac:spMkLst>
            <pc:docMk/>
            <pc:sldMk cId="3943481674" sldId="361"/>
            <ac:spMk id="11" creationId="{770305D6-EDDB-7711-144E-C23FDB5AD68B}"/>
          </ac:spMkLst>
        </pc:spChg>
        <pc:spChg chg="add mod">
          <ac:chgData name="venkatesh J" userId="f0228343ce42baf7" providerId="LiveId" clId="{965ED48D-B5EB-4401-ADC1-86FAB9C436DC}" dt="2025-08-13T00:12:31.525" v="863" actId="1076"/>
          <ac:spMkLst>
            <pc:docMk/>
            <pc:sldMk cId="3943481674" sldId="361"/>
            <ac:spMk id="14" creationId="{4DCDB0BE-ED08-BDCC-8AAA-3BBE21D7D590}"/>
          </ac:spMkLst>
        </pc:spChg>
        <pc:spChg chg="add mod ord">
          <ac:chgData name="venkatesh J" userId="f0228343ce42baf7" providerId="LiveId" clId="{965ED48D-B5EB-4401-ADC1-86FAB9C436DC}" dt="2025-08-13T00:12:18.943" v="862" actId="1076"/>
          <ac:spMkLst>
            <pc:docMk/>
            <pc:sldMk cId="3943481674" sldId="361"/>
            <ac:spMk id="15" creationId="{86873261-40DF-4255-5953-BDE4F5B58306}"/>
          </ac:spMkLst>
        </pc:spChg>
        <pc:spChg chg="add mod">
          <ac:chgData name="venkatesh J" userId="f0228343ce42baf7" providerId="LiveId" clId="{965ED48D-B5EB-4401-ADC1-86FAB9C436DC}" dt="2025-08-13T00:11:50.929" v="859" actId="1076"/>
          <ac:spMkLst>
            <pc:docMk/>
            <pc:sldMk cId="3943481674" sldId="361"/>
            <ac:spMk id="16" creationId="{4DCB69B4-5453-F312-CC66-B620C193BF14}"/>
          </ac:spMkLst>
        </pc:spChg>
        <pc:spChg chg="add mod">
          <ac:chgData name="venkatesh J" userId="f0228343ce42baf7" providerId="LiveId" clId="{965ED48D-B5EB-4401-ADC1-86FAB9C436DC}" dt="2025-08-13T00:12:55.103" v="866" actId="120"/>
          <ac:spMkLst>
            <pc:docMk/>
            <pc:sldMk cId="3943481674" sldId="361"/>
            <ac:spMk id="17" creationId="{EAB3628F-FA89-24D2-6D6A-1E7C43C86293}"/>
          </ac:spMkLst>
        </pc:spChg>
        <pc:spChg chg="add mod">
          <ac:chgData name="venkatesh J" userId="f0228343ce42baf7" providerId="LiveId" clId="{965ED48D-B5EB-4401-ADC1-86FAB9C436DC}" dt="2025-08-13T00:13:50.951" v="868" actId="20577"/>
          <ac:spMkLst>
            <pc:docMk/>
            <pc:sldMk cId="3943481674" sldId="361"/>
            <ac:spMk id="18" creationId="{8202875E-7F7F-30FE-15E7-DDD5480BC701}"/>
          </ac:spMkLst>
        </pc:spChg>
        <pc:picChg chg="del">
          <ac:chgData name="venkatesh J" userId="f0228343ce42baf7" providerId="LiveId" clId="{965ED48D-B5EB-4401-ADC1-86FAB9C436DC}" dt="2025-08-12T23:27:19.712" v="5" actId="478"/>
          <ac:picMkLst>
            <pc:docMk/>
            <pc:sldMk cId="3943481674" sldId="361"/>
            <ac:picMk id="12" creationId="{A8930ED3-0AEC-F1E1-E4F9-D2F6F24156C2}"/>
          </ac:picMkLst>
        </pc:picChg>
      </pc:sldChg>
      <pc:sldChg chg="addSp delSp modSp add mod setBg">
        <pc:chgData name="venkatesh J" userId="f0228343ce42baf7" providerId="LiveId" clId="{965ED48D-B5EB-4401-ADC1-86FAB9C436DC}" dt="2025-08-13T02:48:23.358" v="1895" actId="1076"/>
        <pc:sldMkLst>
          <pc:docMk/>
          <pc:sldMk cId="1117338739" sldId="362"/>
        </pc:sldMkLst>
        <pc:spChg chg="add del mod">
          <ac:chgData name="venkatesh J" userId="f0228343ce42baf7" providerId="LiveId" clId="{965ED48D-B5EB-4401-ADC1-86FAB9C436DC}" dt="2025-08-13T00:29:03.527" v="1028" actId="478"/>
          <ac:spMkLst>
            <pc:docMk/>
            <pc:sldMk cId="1117338739" sldId="362"/>
            <ac:spMk id="3" creationId="{A88B0CFE-83FA-6821-854C-2CDAA6B6B738}"/>
          </ac:spMkLst>
        </pc:spChg>
        <pc:spChg chg="add del mod">
          <ac:chgData name="venkatesh J" userId="f0228343ce42baf7" providerId="LiveId" clId="{965ED48D-B5EB-4401-ADC1-86FAB9C436DC}" dt="2025-08-13T00:31:25.996" v="1036" actId="478"/>
          <ac:spMkLst>
            <pc:docMk/>
            <pc:sldMk cId="1117338739" sldId="362"/>
            <ac:spMk id="5" creationId="{ACA028B4-0628-DF63-FC2D-6A711629684F}"/>
          </ac:spMkLst>
        </pc:spChg>
        <pc:spChg chg="add del mod">
          <ac:chgData name="venkatesh J" userId="f0228343ce42baf7" providerId="LiveId" clId="{965ED48D-B5EB-4401-ADC1-86FAB9C436DC}" dt="2025-08-13T00:31:38.608" v="1039" actId="478"/>
          <ac:spMkLst>
            <pc:docMk/>
            <pc:sldMk cId="1117338739" sldId="362"/>
            <ac:spMk id="8" creationId="{CBE5B69C-4C98-779F-F74B-8D80B61DE314}"/>
          </ac:spMkLst>
        </pc:spChg>
        <pc:spChg chg="del">
          <ac:chgData name="venkatesh J" userId="f0228343ce42baf7" providerId="LiveId" clId="{965ED48D-B5EB-4401-ADC1-86FAB9C436DC}" dt="2025-08-13T00:29:00.184" v="1027" actId="478"/>
          <ac:spMkLst>
            <pc:docMk/>
            <pc:sldMk cId="1117338739" sldId="362"/>
            <ac:spMk id="9" creationId="{4018C959-6933-6ECE-3769-146F54A22B3F}"/>
          </ac:spMkLst>
        </pc:spChg>
        <pc:spChg chg="add mod">
          <ac:chgData name="venkatesh J" userId="f0228343ce42baf7" providerId="LiveId" clId="{965ED48D-B5EB-4401-ADC1-86FAB9C436DC}" dt="2025-08-13T00:42:25.582" v="1247" actId="14100"/>
          <ac:spMkLst>
            <pc:docMk/>
            <pc:sldMk cId="1117338739" sldId="362"/>
            <ac:spMk id="17" creationId="{9CE0AE0B-711D-F3EA-9E84-D45748C7480C}"/>
          </ac:spMkLst>
        </pc:spChg>
        <pc:spChg chg="add del mod">
          <ac:chgData name="venkatesh J" userId="f0228343ce42baf7" providerId="LiveId" clId="{965ED48D-B5EB-4401-ADC1-86FAB9C436DC}" dt="2025-08-13T00:39:50.405" v="1177" actId="478"/>
          <ac:spMkLst>
            <pc:docMk/>
            <pc:sldMk cId="1117338739" sldId="362"/>
            <ac:spMk id="18" creationId="{E50A45C6-2B03-B330-6C69-A41C7C43976F}"/>
          </ac:spMkLst>
        </pc:spChg>
        <pc:spChg chg="mod">
          <ac:chgData name="venkatesh J" userId="f0228343ce42baf7" providerId="LiveId" clId="{965ED48D-B5EB-4401-ADC1-86FAB9C436DC}" dt="2025-08-13T00:32:30.336" v="1065" actId="20577"/>
          <ac:spMkLst>
            <pc:docMk/>
            <pc:sldMk cId="1117338739" sldId="362"/>
            <ac:spMk id="19" creationId="{1152A0B7-F170-3EE3-8828-D7CFE7546DFB}"/>
          </ac:spMkLst>
        </pc:spChg>
        <pc:spChg chg="add mod">
          <ac:chgData name="venkatesh J" userId="f0228343ce42baf7" providerId="LiveId" clId="{965ED48D-B5EB-4401-ADC1-86FAB9C436DC}" dt="2025-08-13T00:37:46.728" v="1145" actId="20577"/>
          <ac:spMkLst>
            <pc:docMk/>
            <pc:sldMk cId="1117338739" sldId="362"/>
            <ac:spMk id="22" creationId="{CFA3359C-BDDD-9FAB-8047-C058DD626E80}"/>
          </ac:spMkLst>
        </pc:spChg>
        <pc:spChg chg="add mod">
          <ac:chgData name="venkatesh J" userId="f0228343ce42baf7" providerId="LiveId" clId="{965ED48D-B5EB-4401-ADC1-86FAB9C436DC}" dt="2025-08-13T00:38:39.086" v="1155" actId="1076"/>
          <ac:spMkLst>
            <pc:docMk/>
            <pc:sldMk cId="1117338739" sldId="362"/>
            <ac:spMk id="23" creationId="{2DB17214-8378-A74F-9A28-ED7B2F9A55FB}"/>
          </ac:spMkLst>
        </pc:spChg>
        <pc:spChg chg="del mod">
          <ac:chgData name="venkatesh J" userId="f0228343ce42baf7" providerId="LiveId" clId="{965ED48D-B5EB-4401-ADC1-86FAB9C436DC}" dt="2025-08-13T00:31:31.105" v="1038" actId="478"/>
          <ac:spMkLst>
            <pc:docMk/>
            <pc:sldMk cId="1117338739" sldId="362"/>
            <ac:spMk id="24" creationId="{23EF8DB0-A09B-1CBE-AA7F-D969530D7DC2}"/>
          </ac:spMkLst>
        </pc:spChg>
        <pc:spChg chg="add mod">
          <ac:chgData name="venkatesh J" userId="f0228343ce42baf7" providerId="LiveId" clId="{965ED48D-B5EB-4401-ADC1-86FAB9C436DC}" dt="2025-08-13T02:48:08.341" v="1892" actId="1076"/>
          <ac:spMkLst>
            <pc:docMk/>
            <pc:sldMk cId="1117338739" sldId="362"/>
            <ac:spMk id="25" creationId="{EF78090B-9C14-420D-0AF8-B5E36593260C}"/>
          </ac:spMkLst>
        </pc:spChg>
        <pc:spChg chg="add mod">
          <ac:chgData name="venkatesh J" userId="f0228343ce42baf7" providerId="LiveId" clId="{965ED48D-B5EB-4401-ADC1-86FAB9C436DC}" dt="2025-08-13T00:42:34.631" v="1248" actId="1076"/>
          <ac:spMkLst>
            <pc:docMk/>
            <pc:sldMk cId="1117338739" sldId="362"/>
            <ac:spMk id="31" creationId="{07804EB3-048E-2C9F-B94C-0A1EC9906424}"/>
          </ac:spMkLst>
        </pc:spChg>
        <pc:spChg chg="add mod">
          <ac:chgData name="venkatesh J" userId="f0228343ce42baf7" providerId="LiveId" clId="{965ED48D-B5EB-4401-ADC1-86FAB9C436DC}" dt="2025-08-13T00:42:49.108" v="1249" actId="1076"/>
          <ac:spMkLst>
            <pc:docMk/>
            <pc:sldMk cId="1117338739" sldId="362"/>
            <ac:spMk id="32" creationId="{375F3944-0B22-9162-6A6F-7F0F9CDD2DE4}"/>
          </ac:spMkLst>
        </pc:spChg>
        <pc:spChg chg="add mod">
          <ac:chgData name="venkatesh J" userId="f0228343ce42baf7" providerId="LiveId" clId="{965ED48D-B5EB-4401-ADC1-86FAB9C436DC}" dt="2025-08-13T00:45:34.494" v="1302" actId="20577"/>
          <ac:spMkLst>
            <pc:docMk/>
            <pc:sldMk cId="1117338739" sldId="362"/>
            <ac:spMk id="33" creationId="{F2B1D388-64CB-930C-015D-7FA248895F41}"/>
          </ac:spMkLst>
        </pc:spChg>
        <pc:spChg chg="add mod">
          <ac:chgData name="venkatesh J" userId="f0228343ce42baf7" providerId="LiveId" clId="{965ED48D-B5EB-4401-ADC1-86FAB9C436DC}" dt="2025-08-13T00:44:56.897" v="1286" actId="20577"/>
          <ac:spMkLst>
            <pc:docMk/>
            <pc:sldMk cId="1117338739" sldId="362"/>
            <ac:spMk id="40" creationId="{A24CE987-591D-61A6-A54E-56B5829D5B92}"/>
          </ac:spMkLst>
        </pc:spChg>
        <pc:picChg chg="mod modCrop">
          <ac:chgData name="venkatesh J" userId="f0228343ce42baf7" providerId="LiveId" clId="{965ED48D-B5EB-4401-ADC1-86FAB9C436DC}" dt="2025-08-13T00:38:47.041" v="1156" actId="1076"/>
          <ac:picMkLst>
            <pc:docMk/>
            <pc:sldMk cId="1117338739" sldId="362"/>
            <ac:picMk id="7" creationId="{BAF394EE-3847-8B66-A6B3-CF2CD565D104}"/>
          </ac:picMkLst>
        </pc:picChg>
        <pc:picChg chg="del mod">
          <ac:chgData name="venkatesh J" userId="f0228343ce42baf7" providerId="LiveId" clId="{965ED48D-B5EB-4401-ADC1-86FAB9C436DC}" dt="2025-08-13T00:31:23.818" v="1035" actId="478"/>
          <ac:picMkLst>
            <pc:docMk/>
            <pc:sldMk cId="1117338739" sldId="362"/>
            <ac:picMk id="13" creationId="{E395AFD6-599C-4E45-C85D-551A7CEEF45C}"/>
          </ac:picMkLst>
        </pc:picChg>
        <pc:picChg chg="add del mod">
          <ac:chgData name="venkatesh J" userId="f0228343ce42baf7" providerId="LiveId" clId="{965ED48D-B5EB-4401-ADC1-86FAB9C436DC}" dt="2025-08-13T00:40:38.414" v="1183" actId="478"/>
          <ac:picMkLst>
            <pc:docMk/>
            <pc:sldMk cId="1117338739" sldId="362"/>
            <ac:picMk id="28" creationId="{DCB9EF34-75F8-131B-69CA-5C1778A87243}"/>
          </ac:picMkLst>
        </pc:picChg>
        <pc:cxnChg chg="add mod">
          <ac:chgData name="venkatesh J" userId="f0228343ce42baf7" providerId="LiveId" clId="{965ED48D-B5EB-4401-ADC1-86FAB9C436DC}" dt="2025-08-13T00:34:20.096" v="1077" actId="1076"/>
          <ac:cxnSpMkLst>
            <pc:docMk/>
            <pc:sldMk cId="1117338739" sldId="362"/>
            <ac:cxnSpMk id="11" creationId="{11FF7933-9C2A-9E17-B944-395EFBBAAF71}"/>
          </ac:cxnSpMkLst>
        </pc:cxnChg>
        <pc:cxnChg chg="add mod">
          <ac:chgData name="venkatesh J" userId="f0228343ce42baf7" providerId="LiveId" clId="{965ED48D-B5EB-4401-ADC1-86FAB9C436DC}" dt="2025-08-13T00:37:12.020" v="1124" actId="1076"/>
          <ac:cxnSpMkLst>
            <pc:docMk/>
            <pc:sldMk cId="1117338739" sldId="362"/>
            <ac:cxnSpMk id="20" creationId="{FFFB2957-4066-EDB7-4136-79EF5421AC73}"/>
          </ac:cxnSpMkLst>
        </pc:cxnChg>
        <pc:cxnChg chg="add mod">
          <ac:chgData name="venkatesh J" userId="f0228343ce42baf7" providerId="LiveId" clId="{965ED48D-B5EB-4401-ADC1-86FAB9C436DC}" dt="2025-08-13T00:40:10.405" v="1181" actId="1076"/>
          <ac:cxnSpMkLst>
            <pc:docMk/>
            <pc:sldMk cId="1117338739" sldId="362"/>
            <ac:cxnSpMk id="26" creationId="{4594920F-53BC-6D50-5F36-049913B1B0F6}"/>
          </ac:cxnSpMkLst>
        </pc:cxnChg>
        <pc:cxnChg chg="add mod">
          <ac:chgData name="venkatesh J" userId="f0228343ce42baf7" providerId="LiveId" clId="{965ED48D-B5EB-4401-ADC1-86FAB9C436DC}" dt="2025-08-13T00:41:06.374" v="1186" actId="14100"/>
          <ac:cxnSpMkLst>
            <pc:docMk/>
            <pc:sldMk cId="1117338739" sldId="362"/>
            <ac:cxnSpMk id="29" creationId="{930A8621-DC8A-819D-25A0-94E5803BDE8A}"/>
          </ac:cxnSpMkLst>
        </pc:cxnChg>
        <pc:cxnChg chg="add mod">
          <ac:chgData name="venkatesh J" userId="f0228343ce42baf7" providerId="LiveId" clId="{965ED48D-B5EB-4401-ADC1-86FAB9C436DC}" dt="2025-08-13T00:43:21.539" v="1254" actId="14100"/>
          <ac:cxnSpMkLst>
            <pc:docMk/>
            <pc:sldMk cId="1117338739" sldId="362"/>
            <ac:cxnSpMk id="34" creationId="{4D4FC799-BAE1-B5C9-1ED2-AFBD395D4B94}"/>
          </ac:cxnSpMkLst>
        </pc:cxnChg>
        <pc:cxnChg chg="add mod">
          <ac:chgData name="venkatesh J" userId="f0228343ce42baf7" providerId="LiveId" clId="{965ED48D-B5EB-4401-ADC1-86FAB9C436DC}" dt="2025-08-13T02:48:23.358" v="1895" actId="1076"/>
          <ac:cxnSpMkLst>
            <pc:docMk/>
            <pc:sldMk cId="1117338739" sldId="362"/>
            <ac:cxnSpMk id="37" creationId="{145CD3FE-795B-26FA-E674-DA6E7333D5A8}"/>
          </ac:cxnSpMkLst>
        </pc:cxnChg>
        <pc:cxnChg chg="add del mod">
          <ac:chgData name="venkatesh J" userId="f0228343ce42baf7" providerId="LiveId" clId="{965ED48D-B5EB-4401-ADC1-86FAB9C436DC}" dt="2025-08-13T02:48:03.456" v="1891" actId="478"/>
          <ac:cxnSpMkLst>
            <pc:docMk/>
            <pc:sldMk cId="1117338739" sldId="362"/>
            <ac:cxnSpMk id="41" creationId="{C904B9B0-1EB2-4C99-5460-EE8A54DF95B1}"/>
          </ac:cxnSpMkLst>
        </pc:cxnChg>
      </pc:sldChg>
      <pc:sldChg chg="add del">
        <pc:chgData name="venkatesh J" userId="f0228343ce42baf7" providerId="LiveId" clId="{965ED48D-B5EB-4401-ADC1-86FAB9C436DC}" dt="2025-08-13T00:52:44.369" v="1346" actId="47"/>
        <pc:sldMkLst>
          <pc:docMk/>
          <pc:sldMk cId="142196966" sldId="363"/>
        </pc:sldMkLst>
      </pc:sldChg>
      <pc:sldChg chg="addSp delSp modSp add mod setBg">
        <pc:chgData name="venkatesh J" userId="f0228343ce42baf7" providerId="LiveId" clId="{965ED48D-B5EB-4401-ADC1-86FAB9C436DC}" dt="2025-08-13T02:19:00.021" v="1381" actId="20577"/>
        <pc:sldMkLst>
          <pc:docMk/>
          <pc:sldMk cId="2436595162" sldId="364"/>
        </pc:sldMkLst>
        <pc:spChg chg="add del mod">
          <ac:chgData name="venkatesh J" userId="f0228343ce42baf7" providerId="LiveId" clId="{965ED48D-B5EB-4401-ADC1-86FAB9C436DC}" dt="2025-08-13T00:50:56.837" v="1304" actId="478"/>
          <ac:spMkLst>
            <pc:docMk/>
            <pc:sldMk cId="2436595162" sldId="364"/>
            <ac:spMk id="3" creationId="{B7764960-4ED2-4AE4-143A-8F8869560DAF}"/>
          </ac:spMkLst>
        </pc:spChg>
        <pc:spChg chg="add del mod">
          <ac:chgData name="venkatesh J" userId="f0228343ce42baf7" providerId="LiveId" clId="{965ED48D-B5EB-4401-ADC1-86FAB9C436DC}" dt="2025-08-13T00:51:08.755" v="1306" actId="478"/>
          <ac:spMkLst>
            <pc:docMk/>
            <pc:sldMk cId="2436595162" sldId="364"/>
            <ac:spMk id="5" creationId="{18E7B229-2069-CF6E-A6F6-102B272F605D}"/>
          </ac:spMkLst>
        </pc:spChg>
        <pc:spChg chg="add del mod">
          <ac:chgData name="venkatesh J" userId="f0228343ce42baf7" providerId="LiveId" clId="{965ED48D-B5EB-4401-ADC1-86FAB9C436DC}" dt="2025-08-13T00:52:20.824" v="1345" actId="478"/>
          <ac:spMkLst>
            <pc:docMk/>
            <pc:sldMk cId="2436595162" sldId="364"/>
            <ac:spMk id="8" creationId="{98872677-6446-1252-AA42-DB10629CD64F}"/>
          </ac:spMkLst>
        </pc:spChg>
        <pc:spChg chg="mod">
          <ac:chgData name="venkatesh J" userId="f0228343ce42baf7" providerId="LiveId" clId="{965ED48D-B5EB-4401-ADC1-86FAB9C436DC}" dt="2025-08-13T02:19:00.021" v="1381" actId="20577"/>
          <ac:spMkLst>
            <pc:docMk/>
            <pc:sldMk cId="2436595162" sldId="364"/>
            <ac:spMk id="9" creationId="{927E61E1-3AEE-6024-C8CD-A51D499B798B}"/>
          </ac:spMkLst>
        </pc:spChg>
        <pc:spChg chg="add del mod">
          <ac:chgData name="venkatesh J" userId="f0228343ce42baf7" providerId="LiveId" clId="{965ED48D-B5EB-4401-ADC1-86FAB9C436DC}" dt="2025-08-13T02:16:31.432" v="1360" actId="478"/>
          <ac:spMkLst>
            <pc:docMk/>
            <pc:sldMk cId="2436595162" sldId="364"/>
            <ac:spMk id="14" creationId="{F1C9DD1E-B289-B948-AF68-7AEE9177C789}"/>
          </ac:spMkLst>
        </pc:spChg>
        <pc:spChg chg="del">
          <ac:chgData name="venkatesh J" userId="f0228343ce42baf7" providerId="LiveId" clId="{965ED48D-B5EB-4401-ADC1-86FAB9C436DC}" dt="2025-08-13T00:51:05.351" v="1305" actId="478"/>
          <ac:spMkLst>
            <pc:docMk/>
            <pc:sldMk cId="2436595162" sldId="364"/>
            <ac:spMk id="19" creationId="{2485E861-FC3C-2892-EFE5-2C204AAA51CF}"/>
          </ac:spMkLst>
        </pc:spChg>
        <pc:spChg chg="del">
          <ac:chgData name="venkatesh J" userId="f0228343ce42baf7" providerId="LiveId" clId="{965ED48D-B5EB-4401-ADC1-86FAB9C436DC}" dt="2025-08-13T00:52:17.954" v="1344" actId="478"/>
          <ac:spMkLst>
            <pc:docMk/>
            <pc:sldMk cId="2436595162" sldId="364"/>
            <ac:spMk id="24" creationId="{187BB073-D054-A54B-B265-9C165AD362A3}"/>
          </ac:spMkLst>
        </pc:spChg>
        <pc:picChg chg="del">
          <ac:chgData name="venkatesh J" userId="f0228343ce42baf7" providerId="LiveId" clId="{965ED48D-B5EB-4401-ADC1-86FAB9C436DC}" dt="2025-08-13T00:50:53.907" v="1303" actId="478"/>
          <ac:picMkLst>
            <pc:docMk/>
            <pc:sldMk cId="2436595162" sldId="364"/>
            <ac:picMk id="7" creationId="{CC9D708F-F3F8-C48B-594C-DEE595E4FB81}"/>
          </ac:picMkLst>
        </pc:picChg>
        <pc:picChg chg="add mod">
          <ac:chgData name="venkatesh J" userId="f0228343ce42baf7" providerId="LiveId" clId="{965ED48D-B5EB-4401-ADC1-86FAB9C436DC}" dt="2025-08-13T02:18:22.063" v="1376" actId="14100"/>
          <ac:picMkLst>
            <pc:docMk/>
            <pc:sldMk cId="2436595162" sldId="364"/>
            <ac:picMk id="11" creationId="{DCE0BE54-0264-DBA5-0F9E-20E5B05C76E2}"/>
          </ac:picMkLst>
        </pc:picChg>
        <pc:picChg chg="del mod">
          <ac:chgData name="venkatesh J" userId="f0228343ce42baf7" providerId="LiveId" clId="{965ED48D-B5EB-4401-ADC1-86FAB9C436DC}" dt="2025-08-13T02:16:12.517" v="1357" actId="478"/>
          <ac:picMkLst>
            <pc:docMk/>
            <pc:sldMk cId="2436595162" sldId="364"/>
            <ac:picMk id="13" creationId="{0EAAAF98-9942-05EB-F645-09306B6E7763}"/>
          </ac:picMkLst>
        </pc:picChg>
        <pc:cxnChg chg="add del">
          <ac:chgData name="venkatesh J" userId="f0228343ce42baf7" providerId="LiveId" clId="{965ED48D-B5EB-4401-ADC1-86FAB9C436DC}" dt="2025-08-13T02:18:09.273" v="1371" actId="478"/>
          <ac:cxnSpMkLst>
            <pc:docMk/>
            <pc:sldMk cId="2436595162" sldId="364"/>
            <ac:cxnSpMk id="16" creationId="{926023A5-ACF2-500B-BC43-3FC6718A1A71}"/>
          </ac:cxnSpMkLst>
        </pc:cxnChg>
      </pc:sldChg>
      <pc:sldChg chg="addSp delSp modSp add mod setBg">
        <pc:chgData name="venkatesh J" userId="f0228343ce42baf7" providerId="LiveId" clId="{965ED48D-B5EB-4401-ADC1-86FAB9C436DC}" dt="2025-08-13T02:21:13.997" v="1415" actId="14861"/>
        <pc:sldMkLst>
          <pc:docMk/>
          <pc:sldMk cId="766677257" sldId="365"/>
        </pc:sldMkLst>
        <pc:spChg chg="mod">
          <ac:chgData name="venkatesh J" userId="f0228343ce42baf7" providerId="LiveId" clId="{965ED48D-B5EB-4401-ADC1-86FAB9C436DC}" dt="2025-08-13T02:19:39.220" v="1408" actId="20577"/>
          <ac:spMkLst>
            <pc:docMk/>
            <pc:sldMk cId="766677257" sldId="365"/>
            <ac:spMk id="9" creationId="{1D046864-1285-8A9B-E16F-FFCC1BAEBD4B}"/>
          </ac:spMkLst>
        </pc:spChg>
        <pc:picChg chg="add mod">
          <ac:chgData name="venkatesh J" userId="f0228343ce42baf7" providerId="LiveId" clId="{965ED48D-B5EB-4401-ADC1-86FAB9C436DC}" dt="2025-08-13T02:21:13.997" v="1415" actId="14861"/>
          <ac:picMkLst>
            <pc:docMk/>
            <pc:sldMk cId="766677257" sldId="365"/>
            <ac:picMk id="3" creationId="{3612D654-C7F1-CB27-DB6C-4230BE59B857}"/>
          </ac:picMkLst>
        </pc:picChg>
        <pc:picChg chg="del">
          <ac:chgData name="venkatesh J" userId="f0228343ce42baf7" providerId="LiveId" clId="{965ED48D-B5EB-4401-ADC1-86FAB9C436DC}" dt="2025-08-13T02:20:03.875" v="1411" actId="478"/>
          <ac:picMkLst>
            <pc:docMk/>
            <pc:sldMk cId="766677257" sldId="365"/>
            <ac:picMk id="11" creationId="{43D905F7-2F37-4C6D-0ADE-E104699FB154}"/>
          </ac:picMkLst>
        </pc:picChg>
      </pc:sldChg>
      <pc:sldChg chg="addSp delSp modSp add mod setBg">
        <pc:chgData name="venkatesh J" userId="f0228343ce42baf7" providerId="LiveId" clId="{965ED48D-B5EB-4401-ADC1-86FAB9C436DC}" dt="2025-08-13T02:22:45.898" v="1478" actId="20577"/>
        <pc:sldMkLst>
          <pc:docMk/>
          <pc:sldMk cId="1845625480" sldId="366"/>
        </pc:sldMkLst>
        <pc:spChg chg="mod">
          <ac:chgData name="venkatesh J" userId="f0228343ce42baf7" providerId="LiveId" clId="{965ED48D-B5EB-4401-ADC1-86FAB9C436DC}" dt="2025-08-13T02:22:45.898" v="1478" actId="20577"/>
          <ac:spMkLst>
            <pc:docMk/>
            <pc:sldMk cId="1845625480" sldId="366"/>
            <ac:spMk id="9" creationId="{C0BDA985-994E-BCC3-00DC-7C556BA0FDEC}"/>
          </ac:spMkLst>
        </pc:spChg>
        <pc:picChg chg="add mod">
          <ac:chgData name="venkatesh J" userId="f0228343ce42baf7" providerId="LiveId" clId="{965ED48D-B5EB-4401-ADC1-86FAB9C436DC}" dt="2025-08-13T02:22:33.615" v="1454" actId="1076"/>
          <ac:picMkLst>
            <pc:docMk/>
            <pc:sldMk cId="1845625480" sldId="366"/>
            <ac:picMk id="3" creationId="{251A5522-DA97-EF7B-3BAB-717C9C43D429}"/>
          </ac:picMkLst>
        </pc:picChg>
        <pc:picChg chg="del">
          <ac:chgData name="venkatesh J" userId="f0228343ce42baf7" providerId="LiveId" clId="{965ED48D-B5EB-4401-ADC1-86FAB9C436DC}" dt="2025-08-13T02:21:40.426" v="1446" actId="478"/>
          <ac:picMkLst>
            <pc:docMk/>
            <pc:sldMk cId="1845625480" sldId="366"/>
            <ac:picMk id="11" creationId="{729FDCB6-2698-BC92-E8B8-5EAE3DB723F3}"/>
          </ac:picMkLst>
        </pc:picChg>
      </pc:sldChg>
      <pc:sldChg chg="addSp delSp modSp add mod setBg">
        <pc:chgData name="venkatesh J" userId="f0228343ce42baf7" providerId="LiveId" clId="{965ED48D-B5EB-4401-ADC1-86FAB9C436DC}" dt="2025-08-13T02:24:15.246" v="1529" actId="1076"/>
        <pc:sldMkLst>
          <pc:docMk/>
          <pc:sldMk cId="4096488638" sldId="367"/>
        </pc:sldMkLst>
        <pc:spChg chg="mod">
          <ac:chgData name="venkatesh J" userId="f0228343ce42baf7" providerId="LiveId" clId="{965ED48D-B5EB-4401-ADC1-86FAB9C436DC}" dt="2025-08-13T02:23:30.627" v="1522" actId="20577"/>
          <ac:spMkLst>
            <pc:docMk/>
            <pc:sldMk cId="4096488638" sldId="367"/>
            <ac:spMk id="9" creationId="{D079B3BD-07DA-78A6-271B-CFBF93A04BCB}"/>
          </ac:spMkLst>
        </pc:spChg>
        <pc:picChg chg="add mod">
          <ac:chgData name="venkatesh J" userId="f0228343ce42baf7" providerId="LiveId" clId="{965ED48D-B5EB-4401-ADC1-86FAB9C436DC}" dt="2025-08-13T02:24:15.246" v="1529" actId="1076"/>
          <ac:picMkLst>
            <pc:docMk/>
            <pc:sldMk cId="4096488638" sldId="367"/>
            <ac:picMk id="3" creationId="{2CE5A654-EB22-22EF-8910-439B74826154}"/>
          </ac:picMkLst>
        </pc:picChg>
        <pc:picChg chg="del">
          <ac:chgData name="venkatesh J" userId="f0228343ce42baf7" providerId="LiveId" clId="{965ED48D-B5EB-4401-ADC1-86FAB9C436DC}" dt="2025-08-13T02:23:45.029" v="1523" actId="478"/>
          <ac:picMkLst>
            <pc:docMk/>
            <pc:sldMk cId="4096488638" sldId="367"/>
            <ac:picMk id="11" creationId="{85D3C19A-FFE4-3FDF-5280-A188F46832B6}"/>
          </ac:picMkLst>
        </pc:picChg>
      </pc:sldChg>
      <pc:sldChg chg="addSp delSp modSp add mod setBg">
        <pc:chgData name="venkatesh J" userId="f0228343ce42baf7" providerId="LiveId" clId="{965ED48D-B5EB-4401-ADC1-86FAB9C436DC}" dt="2025-08-13T02:25:21.617" v="1566" actId="1076"/>
        <pc:sldMkLst>
          <pc:docMk/>
          <pc:sldMk cId="3044307996" sldId="368"/>
        </pc:sldMkLst>
        <pc:spChg chg="mod">
          <ac:chgData name="venkatesh J" userId="f0228343ce42baf7" providerId="LiveId" clId="{965ED48D-B5EB-4401-ADC1-86FAB9C436DC}" dt="2025-08-13T02:24:39.801" v="1557" actId="20577"/>
          <ac:spMkLst>
            <pc:docMk/>
            <pc:sldMk cId="3044307996" sldId="368"/>
            <ac:spMk id="9" creationId="{E2730AE0-E221-30B3-2A8C-DD70BBF6A0E7}"/>
          </ac:spMkLst>
        </pc:spChg>
        <pc:picChg chg="add mod">
          <ac:chgData name="venkatesh J" userId="f0228343ce42baf7" providerId="LiveId" clId="{965ED48D-B5EB-4401-ADC1-86FAB9C436DC}" dt="2025-08-13T02:25:21.617" v="1566" actId="1076"/>
          <ac:picMkLst>
            <pc:docMk/>
            <pc:sldMk cId="3044307996" sldId="368"/>
            <ac:picMk id="3" creationId="{D3BA10B3-5B71-94FB-F8F6-ACC523762AF1}"/>
          </ac:picMkLst>
        </pc:picChg>
        <pc:picChg chg="del">
          <ac:chgData name="venkatesh J" userId="f0228343ce42baf7" providerId="LiveId" clId="{965ED48D-B5EB-4401-ADC1-86FAB9C436DC}" dt="2025-08-13T02:24:42.430" v="1558" actId="478"/>
          <ac:picMkLst>
            <pc:docMk/>
            <pc:sldMk cId="3044307996" sldId="368"/>
            <ac:picMk id="11" creationId="{4A6962BB-9CFA-FB73-9A85-E0B4D74B32A9}"/>
          </ac:picMkLst>
        </pc:picChg>
      </pc:sldChg>
      <pc:sldChg chg="addSp delSp modSp add mod setBg">
        <pc:chgData name="venkatesh J" userId="f0228343ce42baf7" providerId="LiveId" clId="{965ED48D-B5EB-4401-ADC1-86FAB9C436DC}" dt="2025-08-13T02:26:28.980" v="1611" actId="1076"/>
        <pc:sldMkLst>
          <pc:docMk/>
          <pc:sldMk cId="3141910529" sldId="369"/>
        </pc:sldMkLst>
        <pc:spChg chg="mod">
          <ac:chgData name="venkatesh J" userId="f0228343ce42baf7" providerId="LiveId" clId="{965ED48D-B5EB-4401-ADC1-86FAB9C436DC}" dt="2025-08-13T02:25:59.031" v="1605" actId="27636"/>
          <ac:spMkLst>
            <pc:docMk/>
            <pc:sldMk cId="3141910529" sldId="369"/>
            <ac:spMk id="9" creationId="{57EE376D-D624-5A92-78FF-4AF28BA3A811}"/>
          </ac:spMkLst>
        </pc:spChg>
        <pc:picChg chg="add mod">
          <ac:chgData name="venkatesh J" userId="f0228343ce42baf7" providerId="LiveId" clId="{965ED48D-B5EB-4401-ADC1-86FAB9C436DC}" dt="2025-08-13T02:26:28.980" v="1611" actId="1076"/>
          <ac:picMkLst>
            <pc:docMk/>
            <pc:sldMk cId="3141910529" sldId="369"/>
            <ac:picMk id="3" creationId="{BA73A9B0-BA08-7D87-8556-24507FC213D0}"/>
          </ac:picMkLst>
        </pc:picChg>
        <pc:picChg chg="del">
          <ac:chgData name="venkatesh J" userId="f0228343ce42baf7" providerId="LiveId" clId="{965ED48D-B5EB-4401-ADC1-86FAB9C436DC}" dt="2025-08-13T02:25:39.133" v="1568" actId="478"/>
          <ac:picMkLst>
            <pc:docMk/>
            <pc:sldMk cId="3141910529" sldId="369"/>
            <ac:picMk id="11" creationId="{5B5C3C84-8489-60D4-153A-531C4D43E2A8}"/>
          </ac:picMkLst>
        </pc:picChg>
      </pc:sldChg>
      <pc:sldChg chg="addSp delSp modSp add mod setBg">
        <pc:chgData name="venkatesh J" userId="f0228343ce42baf7" providerId="LiveId" clId="{965ED48D-B5EB-4401-ADC1-86FAB9C436DC}" dt="2025-08-13T02:27:29.656" v="1645" actId="1076"/>
        <pc:sldMkLst>
          <pc:docMk/>
          <pc:sldMk cId="3052672778" sldId="370"/>
        </pc:sldMkLst>
        <pc:spChg chg="mod">
          <ac:chgData name="venkatesh J" userId="f0228343ce42baf7" providerId="LiveId" clId="{965ED48D-B5EB-4401-ADC1-86FAB9C436DC}" dt="2025-08-13T02:26:52.805" v="1638" actId="20577"/>
          <ac:spMkLst>
            <pc:docMk/>
            <pc:sldMk cId="3052672778" sldId="370"/>
            <ac:spMk id="9" creationId="{B728CC31-D80F-23A9-FADE-C7B1DC03EA41}"/>
          </ac:spMkLst>
        </pc:spChg>
        <pc:picChg chg="add mod">
          <ac:chgData name="venkatesh J" userId="f0228343ce42baf7" providerId="LiveId" clId="{965ED48D-B5EB-4401-ADC1-86FAB9C436DC}" dt="2025-08-13T02:27:29.656" v="1645" actId="1076"/>
          <ac:picMkLst>
            <pc:docMk/>
            <pc:sldMk cId="3052672778" sldId="370"/>
            <ac:picMk id="3" creationId="{7FE27476-9C1E-EBFC-B1D9-D1AA07CA7E7D}"/>
          </ac:picMkLst>
        </pc:picChg>
        <pc:picChg chg="del">
          <ac:chgData name="venkatesh J" userId="f0228343ce42baf7" providerId="LiveId" clId="{965ED48D-B5EB-4401-ADC1-86FAB9C436DC}" dt="2025-08-13T02:27:02.741" v="1639" actId="478"/>
          <ac:picMkLst>
            <pc:docMk/>
            <pc:sldMk cId="3052672778" sldId="370"/>
            <ac:picMk id="11" creationId="{D483845F-9C77-A39C-A7DF-60F3185E8DD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86365-1DE3-4206-8631-568DB8EFC2CA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E557C-9E66-43F1-9F87-179A985BA4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E557C-9E66-43F1-9F87-179A985BA47D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12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43884"/>
            <a:ext cx="10058400" cy="3760891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2459736"/>
            <a:ext cx="9912096" cy="3760891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1268337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281657"/>
            <a:ext cx="4157296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8/13/2025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/>
            <a:r>
              <a:rPr lang="en-US" noProof="0" dirty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8/13/2025</a:t>
            </a:fld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anchor="ctr">
            <a:normAutofit/>
          </a:bodyPr>
          <a:lstStyle>
            <a:lvl1pPr marL="342900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2pPr>
            <a:lvl3pPr marL="61264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3pPr>
            <a:lvl4pPr marL="79552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4pPr>
            <a:lvl5pPr marL="97840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1283833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30936"/>
            <a:ext cx="4589130" cy="5586984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30936"/>
            <a:ext cx="10921998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noProof="0" smtClean="0"/>
              <a:t>8/13/2025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911" y="1961030"/>
            <a:ext cx="5883702" cy="167003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rmAutofit/>
          </a:bodyPr>
          <a:lstStyle/>
          <a:p>
            <a:pPr algn="ctr"/>
            <a:r>
              <a:rPr lang="en-US" sz="4400" dirty="0">
                <a:latin typeface="Arial Rounded MT Bold" panose="020F0704030504030204" pitchFamily="34" charset="0"/>
              </a:rPr>
              <a:t>E-commerce using python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C23F3A-C8BE-C00D-31AC-6AB94BCEC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0671" y="2227511"/>
            <a:ext cx="3175820" cy="1403554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ADC3B7-6E5D-990F-4E12-CA59F08E65BE}"/>
              </a:ext>
            </a:extLst>
          </p:cNvPr>
          <p:cNvSpPr txBox="1"/>
          <p:nvPr/>
        </p:nvSpPr>
        <p:spPr>
          <a:xfrm>
            <a:off x="7482348" y="5171767"/>
            <a:ext cx="4021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Project by </a:t>
            </a:r>
            <a:r>
              <a:rPr lang="en-US" dirty="0"/>
              <a:t>: </a:t>
            </a:r>
            <a:r>
              <a:rPr lang="en-US" dirty="0" err="1">
                <a:latin typeface="Arial Rounded MT Bold" panose="020F0704030504030204" pitchFamily="34" charset="0"/>
              </a:rPr>
              <a:t>Jillidimudi</a:t>
            </a:r>
            <a:r>
              <a:rPr lang="en-US" dirty="0">
                <a:latin typeface="Arial Rounded MT Bold" panose="020F0704030504030204" pitchFamily="34" charset="0"/>
              </a:rPr>
              <a:t> venkatesh </a:t>
            </a:r>
          </a:p>
          <a:p>
            <a:r>
              <a:rPr lang="en-US" b="1" dirty="0"/>
              <a:t>Reg no </a:t>
            </a:r>
            <a:r>
              <a:rPr lang="en-US" dirty="0"/>
              <a:t>: </a:t>
            </a:r>
            <a:r>
              <a:rPr lang="en-US" dirty="0">
                <a:latin typeface="Arial Rounded MT Bold" panose="020F0704030504030204" pitchFamily="34" charset="0"/>
              </a:rPr>
              <a:t>323233660019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F185F5D-4EDE-5A1D-ADE4-5C1FEB0D6EBE}"/>
              </a:ext>
            </a:extLst>
          </p:cNvPr>
          <p:cNvCxnSpPr>
            <a:cxnSpLocks/>
          </p:cNvCxnSpPr>
          <p:nvPr/>
        </p:nvCxnSpPr>
        <p:spPr>
          <a:xfrm>
            <a:off x="6666271" y="1386348"/>
            <a:ext cx="0" cy="30283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AC4DD0-A833-C272-0FAC-980064E7F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27E61E1-3AEE-6024-C8CD-A51D499B7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20" y="810791"/>
            <a:ext cx="3616960" cy="510009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 Rounded MT Bold" panose="020F0704030504030204" pitchFamily="34" charset="0"/>
              </a:rPr>
              <a:t> 4.Product grid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E0BE54-0264-DBA5-0F9E-20E5B05C7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537" y="1481559"/>
            <a:ext cx="9653285" cy="442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595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32233F-8361-C774-A35B-2F1F41E78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D046864-1285-8A9B-E16F-FFCC1BAEB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20" y="810791"/>
            <a:ext cx="3616960" cy="510009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 Rounded MT Bold" panose="020F0704030504030204" pitchFamily="34" charset="0"/>
              </a:rPr>
              <a:t> 5.cart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12D654-C7F1-CB27-DB6C-4230BE59B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658" y="1562581"/>
            <a:ext cx="10050684" cy="43109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6677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E3880-184E-1D52-A71F-68FEFAF93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C0BDA985-994E-BCC3-00DC-7C556BA0F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20" y="810791"/>
            <a:ext cx="3616960" cy="510009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 Rounded MT Bold" panose="020F0704030504030204" pitchFamily="34" charset="0"/>
              </a:rPr>
              <a:t>6. Product details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1A5522-DA97-EF7B-3BAB-717C9C43D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374" y="1320800"/>
            <a:ext cx="10035252" cy="468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625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70F3B-A3D5-9888-528A-29E9FB50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079B3BD-07DA-78A6-271B-CFBF93A04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20" y="810791"/>
            <a:ext cx="3616960" cy="510009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 Rounded MT Bold" panose="020F0704030504030204" pitchFamily="34" charset="0"/>
              </a:rPr>
              <a:t>7.Shopping address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E5A654-EB22-22EF-8910-439B74826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053" y="1320800"/>
            <a:ext cx="10289894" cy="467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488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D66FC-4A91-5D4F-2A0E-4CE29860E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2730AE0-E221-30B3-2A8C-DD70BBF6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20" y="810791"/>
            <a:ext cx="3616960" cy="510009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 Rounded MT Bold" panose="020F0704030504030204" pitchFamily="34" charset="0"/>
              </a:rPr>
              <a:t> 8.payment method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BA10B3-5B71-94FB-F8F6-ACC523762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311" y="1320800"/>
            <a:ext cx="9977378" cy="4726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307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B5D9F-403E-C8CB-69A6-C31F73AB8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7EE376D-D624-5A92-78FF-4AF28BA3A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19" y="810791"/>
            <a:ext cx="4217943" cy="510009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 Rounded MT Bold" panose="020F0704030504030204" pitchFamily="34" charset="0"/>
              </a:rPr>
              <a:t> 9.order confirmation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73A9B0-BA08-7D87-8556-24507FC21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714" y="1320800"/>
            <a:ext cx="10162572" cy="463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910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CFE65-F857-F71C-A458-16F264914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728CC31-D80F-23A9-FADE-C7B1DC03E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20" y="810791"/>
            <a:ext cx="3616960" cy="510009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 Rounded MT Bold" panose="020F0704030504030204" pitchFamily="34" charset="0"/>
              </a:rPr>
              <a:t>10. </a:t>
            </a:r>
            <a:r>
              <a:rPr lang="en-US" sz="2400" b="1" dirty="0" err="1">
                <a:latin typeface="Arial Rounded MT Bold" panose="020F0704030504030204" pitchFamily="34" charset="0"/>
              </a:rPr>
              <a:t>invioce</a:t>
            </a:r>
            <a:endParaRPr lang="en-US" sz="2400" b="1" dirty="0">
              <a:latin typeface="Arial Rounded MT Bold" panose="020F07040305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E27476-9C1E-EBFC-B1D9-D1AA07CA7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15" y="1320800"/>
            <a:ext cx="9997570" cy="461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6727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2C69A44-2486-D95D-FCBA-AE22582E5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329" y="640080"/>
            <a:ext cx="7664381" cy="557784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F0FE0C3-61DC-D6D9-5C18-189EF39296C3}"/>
              </a:ext>
            </a:extLst>
          </p:cNvPr>
          <p:cNvCxnSpPr>
            <a:cxnSpLocks/>
          </p:cNvCxnSpPr>
          <p:nvPr/>
        </p:nvCxnSpPr>
        <p:spPr>
          <a:xfrm>
            <a:off x="3703899" y="381965"/>
            <a:ext cx="0" cy="18982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D052A6-C269-5B7F-46B2-1630DA1C3E9E}"/>
              </a:ext>
            </a:extLst>
          </p:cNvPr>
          <p:cNvCxnSpPr>
            <a:cxnSpLocks/>
          </p:cNvCxnSpPr>
          <p:nvPr/>
        </p:nvCxnSpPr>
        <p:spPr>
          <a:xfrm flipH="1">
            <a:off x="7078884" y="4529706"/>
            <a:ext cx="18857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B6EFCFA-650A-61D1-E57F-6DCECF2DE5B7}"/>
              </a:ext>
            </a:extLst>
          </p:cNvPr>
          <p:cNvCxnSpPr>
            <a:cxnSpLocks/>
          </p:cNvCxnSpPr>
          <p:nvPr/>
        </p:nvCxnSpPr>
        <p:spPr>
          <a:xfrm flipH="1">
            <a:off x="5775767" y="3119378"/>
            <a:ext cx="302331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798B1FB-3625-EFBA-C7E1-C32C886DD382}"/>
              </a:ext>
            </a:extLst>
          </p:cNvPr>
          <p:cNvCxnSpPr>
            <a:cxnSpLocks/>
          </p:cNvCxnSpPr>
          <p:nvPr/>
        </p:nvCxnSpPr>
        <p:spPr>
          <a:xfrm flipH="1">
            <a:off x="5775767" y="2515565"/>
            <a:ext cx="30094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AB9732C0-B6BF-9F56-2E23-2684644AFECB}"/>
              </a:ext>
            </a:extLst>
          </p:cNvPr>
          <p:cNvSpPr txBox="1">
            <a:spLocks/>
          </p:cNvSpPr>
          <p:nvPr/>
        </p:nvSpPr>
        <p:spPr>
          <a:xfrm>
            <a:off x="8799078" y="2285763"/>
            <a:ext cx="1681445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Active user </a:t>
            </a:r>
          </a:p>
        </p:txBody>
      </p:sp>
      <p:sp>
        <p:nvSpPr>
          <p:cNvPr id="35" name="Text Placeholder 18">
            <a:extLst>
              <a:ext uri="{FF2B5EF4-FFF2-40B4-BE49-F238E27FC236}">
                <a16:creationId xmlns:a16="http://schemas.microsoft.com/office/drawing/2014/main" id="{FD28C44D-FA1F-A039-2CF0-FCB2C5BDF460}"/>
              </a:ext>
            </a:extLst>
          </p:cNvPr>
          <p:cNvSpPr txBox="1">
            <a:spLocks/>
          </p:cNvSpPr>
          <p:nvPr/>
        </p:nvSpPr>
        <p:spPr>
          <a:xfrm>
            <a:off x="8964592" y="4299904"/>
            <a:ext cx="1679516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product </a:t>
            </a:r>
          </a:p>
        </p:txBody>
      </p:sp>
      <p:sp>
        <p:nvSpPr>
          <p:cNvPr id="36" name="Text Placeholder 18">
            <a:extLst>
              <a:ext uri="{FF2B5EF4-FFF2-40B4-BE49-F238E27FC236}">
                <a16:creationId xmlns:a16="http://schemas.microsoft.com/office/drawing/2014/main" id="{E017176A-EEF1-8F67-8EF5-72A44722A964}"/>
              </a:ext>
            </a:extLst>
          </p:cNvPr>
          <p:cNvSpPr txBox="1">
            <a:spLocks/>
          </p:cNvSpPr>
          <p:nvPr/>
        </p:nvSpPr>
        <p:spPr>
          <a:xfrm>
            <a:off x="8907312" y="2900068"/>
            <a:ext cx="1819730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control </a:t>
            </a:r>
          </a:p>
        </p:txBody>
      </p:sp>
      <p:sp>
        <p:nvSpPr>
          <p:cNvPr id="37" name="Text Placeholder 18">
            <a:extLst>
              <a:ext uri="{FF2B5EF4-FFF2-40B4-BE49-F238E27FC236}">
                <a16:creationId xmlns:a16="http://schemas.microsoft.com/office/drawing/2014/main" id="{6AEFB399-5202-75D8-D1D6-105B0AA048E1}"/>
              </a:ext>
            </a:extLst>
          </p:cNvPr>
          <p:cNvSpPr txBox="1">
            <a:spLocks/>
          </p:cNvSpPr>
          <p:nvPr/>
        </p:nvSpPr>
        <p:spPr>
          <a:xfrm>
            <a:off x="3097322" y="51419"/>
            <a:ext cx="1213153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sale 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35BA0F-70DC-32DA-3BF6-97B6334E0276}"/>
              </a:ext>
            </a:extLst>
          </p:cNvPr>
          <p:cNvSpPr txBox="1"/>
          <p:nvPr/>
        </p:nvSpPr>
        <p:spPr>
          <a:xfrm>
            <a:off x="87061" y="96555"/>
            <a:ext cx="2403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11.Admin page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951688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41279"/>
            <a:ext cx="10058400" cy="128930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br>
              <a:rPr lang="en-US" b="1" dirty="0">
                <a:latin typeface="Arial Rounded MT Bold" panose="020F0704030504030204" pitchFamily="34" charset="0"/>
              </a:rPr>
            </a:br>
            <a:br>
              <a:rPr lang="en-US" b="1" dirty="0">
                <a:latin typeface="Arial Rounded MT Bold" panose="020F0704030504030204" pitchFamily="34" charset="0"/>
              </a:rPr>
            </a:br>
            <a:r>
              <a:rPr lang="en-US" b="1" dirty="0">
                <a:latin typeface="Arial Rounded MT Bold" panose="020F0704030504030204" pitchFamily="34" charset="0"/>
              </a:rPr>
              <a:t>Conclusion</a:t>
            </a:r>
            <a:br>
              <a:rPr lang="en-US" b="1" dirty="0">
                <a:latin typeface="Arial Rounded MT Bold" panose="020F0704030504030204" pitchFamily="34" charset="0"/>
              </a:rPr>
            </a:br>
            <a:br>
              <a:rPr lang="en-US" dirty="0"/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BuyNow E-Commerce System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successfully delivers a complete online shopping platform with secure user authentication, product browsing, cart management, and admin control.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with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it provides a scalable and responsive solution for small and medium-sized businesses.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such as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filters, pagination, and a user-friendly interface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ensure a smooth shopping experience.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focus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security, maintainability, and modular design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long-term use.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include integration of online payment gateways, AI-driven recommendations, and advanced analytics for business insights.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FEE85B-A452-B84C-90C2-DF4980F18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369F031-2511-2F9C-AE0C-FD48FF9A00BF}"/>
              </a:ext>
            </a:extLst>
          </p:cNvPr>
          <p:cNvSpPr txBox="1"/>
          <p:nvPr/>
        </p:nvSpPr>
        <p:spPr>
          <a:xfrm>
            <a:off x="3919960" y="2767280"/>
            <a:ext cx="43520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THE END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56242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91F52C-47D7-432A-87D0-D88597D07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966" y="841664"/>
            <a:ext cx="2964427" cy="876097"/>
          </a:xfrm>
          <a:effectLst>
            <a:glow rad="1016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b="1" u="sng" dirty="0">
                <a:latin typeface="Arial Rounded MT Bold" panose="020F0704030504030204" pitchFamily="34" charset="0"/>
              </a:rPr>
              <a:t>Introduction</a:t>
            </a:r>
            <a:r>
              <a:rPr lang="en-US" b="1" u="sng" dirty="0"/>
              <a:t>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5B9B988-8270-2C31-6E09-605CEF3D7D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99650" y="1946524"/>
            <a:ext cx="6258234" cy="36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800" dirty="0">
                <a:latin typeface="Rabadi (body)"/>
              </a:rPr>
              <a:t>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Nowadays, people like to buy products online instead of going to shops,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They want to shop anytime, from anywhere, using their computer or mobile, 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complete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online shopping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called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BuyNow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e-commerce system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Narrow" panose="020B060602020203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user registration and login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browsing products with search and filter options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adding products to a shopping cart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admin dashboard to manage products and orders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mail confirmation after placing order by user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Narrow" panose="020B0606020202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7AB5CB-0DCA-F1F3-5E1E-316F765A6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2905" y="1413387"/>
            <a:ext cx="3549445" cy="4031226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2323782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845575"/>
            <a:ext cx="3642032" cy="83574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IN" b="1" dirty="0">
                <a:latin typeface="Arial Rounded MT Bold" panose="020F0704030504030204" pitchFamily="34" charset="0"/>
              </a:rPr>
              <a:t>Objectives </a:t>
            </a:r>
            <a:endParaRPr lang="en-US" b="1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A646E3-72A7-A7F8-CBE4-8F5D5839C9A5}"/>
              </a:ext>
            </a:extLst>
          </p:cNvPr>
          <p:cNvSpPr txBox="1"/>
          <p:nvPr/>
        </p:nvSpPr>
        <p:spPr>
          <a:xfrm>
            <a:off x="1120877" y="1858297"/>
            <a:ext cx="9714271" cy="4240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objectives of this project are multi-faceted, covering both the technical and functional dimensions required to build a robust e-commerce platform.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Authentication and Authorization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Implement secure registration &amp; login,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Shopping Cart System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 customers to add, remove, and update product,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method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Captures user input and confirms the purchase process,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Processing Workflow </a:t>
            </a:r>
            <a:r>
              <a:rPr lang="en-US" dirty="0"/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 seamless user experience from cart to checkout, including payment simulation, order confirmation</a:t>
            </a:r>
            <a:r>
              <a:rPr lang="en-US" dirty="0"/>
              <a:t>,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Dashboard </a:t>
            </a:r>
            <a:r>
              <a:rPr lang="en-IN" dirty="0"/>
              <a:t>: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for administrators to manage products, users, orders, analytics,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Hexagon 15">
            <a:extLst>
              <a:ext uri="{FF2B5EF4-FFF2-40B4-BE49-F238E27FC236}">
                <a16:creationId xmlns:a16="http://schemas.microsoft.com/office/drawing/2014/main" id="{F8616A24-EE81-E896-D055-DE721CB79EC1}"/>
              </a:ext>
            </a:extLst>
          </p:cNvPr>
          <p:cNvSpPr/>
          <p:nvPr/>
        </p:nvSpPr>
        <p:spPr>
          <a:xfrm>
            <a:off x="9250187" y="1565972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32F7EA-B21B-46FD-BA72-8A684EE2C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43667"/>
            <a:ext cx="6945508" cy="4286862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Arial Rounded MT Bold" panose="020F0704030504030204" pitchFamily="34" charset="0"/>
              </a:rPr>
              <a:t>The system has three main parts :</a:t>
            </a:r>
          </a:p>
          <a:p>
            <a:pPr lvl="1">
              <a:lnSpc>
                <a:spcPct val="150000"/>
              </a:lnSpc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what the customer sees (HTML, CSS, JavaScript).</a:t>
            </a:r>
          </a:p>
          <a:p>
            <a:pPr lvl="1">
              <a:lnSpc>
                <a:spcPct val="150000"/>
              </a:lnSpc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the logic and data processing (Python Django).</a:t>
            </a:r>
          </a:p>
          <a:p>
            <a:pPr lvl="1">
              <a:lnSpc>
                <a:spcPct val="150000"/>
              </a:lnSpc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stores information like products, users, and orders (SQLite3).</a:t>
            </a:r>
          </a:p>
          <a:p>
            <a:endParaRPr lang="en-IN" dirty="0"/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Uses It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register, log in, browse products, add to cart, place orders, and check order history.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add/edit/delete products, manage orders, and view reports about sales and customers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5F2184-B2E1-F1A0-5A79-F105D43F1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847" y="874046"/>
            <a:ext cx="4088255" cy="600794"/>
          </a:xfrm>
        </p:spPr>
        <p:txBody>
          <a:bodyPr>
            <a:normAutofit fontScale="90000"/>
          </a:bodyPr>
          <a:lstStyle/>
          <a:p>
            <a:r>
              <a:rPr lang="en-US" sz="2400" b="1" dirty="0">
                <a:latin typeface="Arial Rounded MT Bold" panose="020F0704030504030204" pitchFamily="34" charset="0"/>
                <a:cs typeface="Times New Roman" panose="02020603050405020304" pitchFamily="18" charset="0"/>
              </a:rPr>
              <a:t>Overview on the system</a:t>
            </a:r>
            <a:endParaRPr lang="en-IN" sz="2400" b="1" dirty="0">
              <a:latin typeface="Arial Rounded MT Bold" panose="020F07040305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7A16D0-BE2E-E135-16BD-CD8ECC362920}"/>
              </a:ext>
            </a:extLst>
          </p:cNvPr>
          <p:cNvCxnSpPr>
            <a:cxnSpLocks/>
          </p:cNvCxnSpPr>
          <p:nvPr/>
        </p:nvCxnSpPr>
        <p:spPr>
          <a:xfrm>
            <a:off x="1097279" y="3618271"/>
            <a:ext cx="66898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Hexagon 14">
            <a:extLst>
              <a:ext uri="{FF2B5EF4-FFF2-40B4-BE49-F238E27FC236}">
                <a16:creationId xmlns:a16="http://schemas.microsoft.com/office/drawing/2014/main" id="{B20C9B83-8311-B8CD-79BB-77B173A530C4}"/>
              </a:ext>
            </a:extLst>
          </p:cNvPr>
          <p:cNvSpPr/>
          <p:nvPr/>
        </p:nvSpPr>
        <p:spPr>
          <a:xfrm>
            <a:off x="10331737" y="874046"/>
            <a:ext cx="1183804" cy="1190728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57525ED-A7A8-AD54-F63F-E046DF914320}"/>
              </a:ext>
            </a:extLst>
          </p:cNvPr>
          <p:cNvSpPr/>
          <p:nvPr/>
        </p:nvSpPr>
        <p:spPr>
          <a:xfrm>
            <a:off x="10270776" y="2238273"/>
            <a:ext cx="1183805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14794521-38D0-04B9-AB54-F69DCA075B35}"/>
              </a:ext>
            </a:extLst>
          </p:cNvPr>
          <p:cNvSpPr/>
          <p:nvPr/>
        </p:nvSpPr>
        <p:spPr>
          <a:xfrm>
            <a:off x="9250188" y="2932879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51933216-37A4-4432-E086-B18EFE728DE2}"/>
              </a:ext>
            </a:extLst>
          </p:cNvPr>
          <p:cNvSpPr/>
          <p:nvPr/>
        </p:nvSpPr>
        <p:spPr>
          <a:xfrm>
            <a:off x="10270776" y="3627485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414226CC-BC6A-9B14-F850-DAC846A14AAD}"/>
              </a:ext>
            </a:extLst>
          </p:cNvPr>
          <p:cNvSpPr/>
          <p:nvPr/>
        </p:nvSpPr>
        <p:spPr>
          <a:xfrm>
            <a:off x="10270776" y="5016697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76D966F4-C62F-5D9B-D65C-00486BEB835D}"/>
              </a:ext>
            </a:extLst>
          </p:cNvPr>
          <p:cNvSpPr/>
          <p:nvPr/>
        </p:nvSpPr>
        <p:spPr>
          <a:xfrm>
            <a:off x="9250187" y="4361826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3692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xagon 3">
            <a:extLst>
              <a:ext uri="{FF2B5EF4-FFF2-40B4-BE49-F238E27FC236}">
                <a16:creationId xmlns:a16="http://schemas.microsoft.com/office/drawing/2014/main" id="{11AFF4CE-B7EB-AE79-E2B9-FC1B5CB3652A}"/>
              </a:ext>
            </a:extLst>
          </p:cNvPr>
          <p:cNvSpPr/>
          <p:nvPr/>
        </p:nvSpPr>
        <p:spPr>
          <a:xfrm>
            <a:off x="710543" y="744004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342D677F-70B6-EAAF-EF34-ACEEB909187C}"/>
              </a:ext>
            </a:extLst>
          </p:cNvPr>
          <p:cNvSpPr/>
          <p:nvPr/>
        </p:nvSpPr>
        <p:spPr>
          <a:xfrm>
            <a:off x="1795041" y="1429138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D9D6ADE2-7595-6736-890F-37B448A82B8B}"/>
              </a:ext>
            </a:extLst>
          </p:cNvPr>
          <p:cNvSpPr/>
          <p:nvPr/>
        </p:nvSpPr>
        <p:spPr>
          <a:xfrm>
            <a:off x="710543" y="2087132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C999BC53-1AFC-F402-151D-EDEBFDCE2F43}"/>
              </a:ext>
            </a:extLst>
          </p:cNvPr>
          <p:cNvSpPr/>
          <p:nvPr/>
        </p:nvSpPr>
        <p:spPr>
          <a:xfrm>
            <a:off x="1795041" y="2834896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9CDEAB96-FAE9-82C6-6540-6AC259A84967}"/>
              </a:ext>
            </a:extLst>
          </p:cNvPr>
          <p:cNvSpPr/>
          <p:nvPr/>
        </p:nvSpPr>
        <p:spPr>
          <a:xfrm>
            <a:off x="710543" y="3457231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DC397B6-91E7-5E04-A5A5-0F56F00608B3}"/>
              </a:ext>
            </a:extLst>
          </p:cNvPr>
          <p:cNvSpPr/>
          <p:nvPr/>
        </p:nvSpPr>
        <p:spPr>
          <a:xfrm>
            <a:off x="1795041" y="4119723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5649A775-9902-A4C2-404A-09C833D3A11F}"/>
              </a:ext>
            </a:extLst>
          </p:cNvPr>
          <p:cNvSpPr/>
          <p:nvPr/>
        </p:nvSpPr>
        <p:spPr>
          <a:xfrm>
            <a:off x="710543" y="4833498"/>
            <a:ext cx="1183804" cy="1190727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EC3490-16CE-3A8A-91A1-656D82EEB453}"/>
              </a:ext>
            </a:extLst>
          </p:cNvPr>
          <p:cNvSpPr txBox="1"/>
          <p:nvPr/>
        </p:nvSpPr>
        <p:spPr>
          <a:xfrm>
            <a:off x="4063343" y="1172902"/>
            <a:ext cx="688384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Arial Rounded MT Bold" panose="020F0704030504030204" pitchFamily="34" charset="0"/>
              </a:rPr>
              <a:t>Main Features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login and account creation.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catalog with search and filter.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Shopping cart with live price update.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Checkout process with order confirmation.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dashboard for shop management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Mobile-friendly and works on any device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Arial Rounded MT Bold" panose="020F0704030504030204" pitchFamily="34" charset="0"/>
              </a:rPr>
              <a:t>Goal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online shopping simple and secure for customer.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 business an easy way to their products online without high costa</a:t>
            </a:r>
          </a:p>
          <a:p>
            <a:pPr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6907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875" y="748616"/>
            <a:ext cx="4130040" cy="1292750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Arial Rounded MT Bold" panose="020F0704030504030204" pitchFamily="34" charset="0"/>
              </a:rPr>
              <a:t>Hardware requirements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0" y="1783501"/>
            <a:ext cx="9906000" cy="3679508"/>
          </a:xfrm>
        </p:spPr>
        <p:txBody>
          <a:bodyPr/>
          <a:lstStyle/>
          <a:p>
            <a:pPr>
              <a:lnSpc>
                <a:spcPts val="2000"/>
              </a:lnSpc>
            </a:pPr>
            <a:r>
              <a:rPr lang="en-US" dirty="0"/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 hardware requirement are categorized based on  the target  in development environments , deployment server , and end-user device specifications.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 core i5 AMD equivalent, minimum 2.4GHz (quad-core recommended)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minimum 8 GB (16 GB preferred for running simultaneous services)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500 GB HDD or 256 GB SSD (SSD preferred for I/O devices)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integrated graphic sufficient ; no dedicates GPU required for backend/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frotend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development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Resolution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FULL HD (1920*1080) or higher recommended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Peripheral devices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Keyboard, mouse, webcam,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30F50-614E-A3AC-33E7-D377E5FB5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6873261-40DF-4255-5953-BDE4F5B58306}"/>
              </a:ext>
            </a:extLst>
          </p:cNvPr>
          <p:cNvSpPr/>
          <p:nvPr/>
        </p:nvSpPr>
        <p:spPr>
          <a:xfrm>
            <a:off x="1113784" y="1570178"/>
            <a:ext cx="4834831" cy="1374735"/>
          </a:xfrm>
          <a:prstGeom prst="roundRect">
            <a:avLst/>
          </a:prstGeom>
          <a:solidFill>
            <a:schemeClr val="bg1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0305D6-EDDB-7711-144E-C23FDB5AD68B}"/>
              </a:ext>
            </a:extLst>
          </p:cNvPr>
          <p:cNvSpPr txBox="1"/>
          <p:nvPr/>
        </p:nvSpPr>
        <p:spPr>
          <a:xfrm>
            <a:off x="986849" y="1056268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 Rounded MT Bold" panose="020F0704030504030204" pitchFamily="34" charset="0"/>
              </a:rPr>
              <a:t>SOFEWARE REQUIREMENTS</a:t>
            </a:r>
            <a:endParaRPr lang="en-IN" sz="2000" b="1" dirty="0">
              <a:latin typeface="Arial Rounded MT Bold" panose="020F07040305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CDB0BE-ED08-BDCC-8AAA-3BBE21D7D590}"/>
              </a:ext>
            </a:extLst>
          </p:cNvPr>
          <p:cNvSpPr txBox="1"/>
          <p:nvPr/>
        </p:nvSpPr>
        <p:spPr>
          <a:xfrm>
            <a:off x="1197604" y="1541844"/>
            <a:ext cx="4834832" cy="1335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 system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windows 11,macOS or Linux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Ubuntu Server 20.04 LTS or higher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DCB69B4-5453-F312-CC66-B620C193BF14}"/>
              </a:ext>
            </a:extLst>
          </p:cNvPr>
          <p:cNvSpPr/>
          <p:nvPr/>
        </p:nvSpPr>
        <p:spPr>
          <a:xfrm>
            <a:off x="1388105" y="3341145"/>
            <a:ext cx="4707895" cy="2612985"/>
          </a:xfrm>
          <a:prstGeom prst="roundRect">
            <a:avLst/>
          </a:prstGeom>
          <a:solidFill>
            <a:schemeClr val="tx2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latin typeface="Arial Rounded MT Bold" panose="020F0704030504030204" pitchFamily="34" charset="0"/>
              </a:rPr>
              <a:t>2. DEVELOPMENT TOOLS</a:t>
            </a:r>
            <a:endParaRPr lang="en-IN" b="1" dirty="0">
              <a:latin typeface="Arial Rounded MT Bold" panose="020F0704030504030204" pitchFamily="34" charset="0"/>
            </a:endParaRPr>
          </a:p>
          <a:p>
            <a:pPr algn="ctr"/>
            <a:endParaRPr lang="en-IN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Editor : visual studio code /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pycharm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control : Git with GitHub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Management : pip (for Python)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 SQLite3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AB3628F-FA89-24D2-6D6A-1E7C43C86293}"/>
              </a:ext>
            </a:extLst>
          </p:cNvPr>
          <p:cNvSpPr/>
          <p:nvPr/>
        </p:nvSpPr>
        <p:spPr>
          <a:xfrm>
            <a:off x="6525839" y="4044091"/>
            <a:ext cx="4610732" cy="1374735"/>
          </a:xfrm>
          <a:prstGeom prst="roundRect">
            <a:avLst/>
          </a:prstGeom>
          <a:solidFill>
            <a:srgbClr val="CAD0E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dirty="0">
                <a:solidFill>
                  <a:schemeClr val="tx1"/>
                </a:solidFill>
              </a:rPr>
              <a:t>.</a:t>
            </a:r>
            <a:r>
              <a:rPr lang="en-US" b="1" dirty="0">
                <a:solidFill>
                  <a:schemeClr val="tx1"/>
                </a:solidFill>
                <a:latin typeface="Arial Rounded MT Bold" panose="020F0704030504030204" pitchFamily="34" charset="0"/>
              </a:rPr>
              <a:t>Optional 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server 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uWSGI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Email server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SMTP 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202875E-7F7F-30FE-15E7-DDD5480BC701}"/>
              </a:ext>
            </a:extLst>
          </p:cNvPr>
          <p:cNvSpPr/>
          <p:nvPr/>
        </p:nvSpPr>
        <p:spPr>
          <a:xfrm>
            <a:off x="6370321" y="970802"/>
            <a:ext cx="4707895" cy="2612985"/>
          </a:xfrm>
          <a:prstGeom prst="roundRect">
            <a:avLst/>
          </a:prstGeom>
          <a:solidFill>
            <a:schemeClr val="tx2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latin typeface="Arial Rounded MT Bold" panose="020F0704030504030204" pitchFamily="34" charset="0"/>
              </a:rPr>
              <a:t>3. Frameworks &amp; </a:t>
            </a:r>
            <a:r>
              <a:rPr lang="en-US" b="1" dirty="0" err="1">
                <a:latin typeface="Arial Rounded MT Bold" panose="020F0704030504030204" pitchFamily="34" charset="0"/>
              </a:rPr>
              <a:t>LIbraries</a:t>
            </a:r>
            <a:endParaRPr lang="en-IN" b="1" dirty="0">
              <a:latin typeface="Arial Rounded MT Bold" panose="020F0704030504030204" pitchFamily="34" charset="0"/>
            </a:endParaRPr>
          </a:p>
          <a:p>
            <a:pPr algn="ctr"/>
            <a:endParaRPr lang="en-IN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: HTML5,CSS3,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Django 3.2+(python frame work)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SQLite3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:Django-crispy-forms,django-cors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–Header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3943481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8130" y="823502"/>
            <a:ext cx="3641868" cy="553265"/>
          </a:xfrm>
        </p:spPr>
        <p:txBody>
          <a:bodyPr/>
          <a:lstStyle/>
          <a:p>
            <a:r>
              <a:rPr lang="en-US" b="1" dirty="0">
                <a:latin typeface="Arial Rounded MT Bold" panose="020F0704030504030204" pitchFamily="34" charset="0"/>
              </a:rPr>
              <a:t>Output screens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94984" y="5357201"/>
            <a:ext cx="2919413" cy="583534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/>
              <a:t>.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705E719A-BC3F-A233-5B17-DE553C2330C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-32" r="874"/>
          <a:stretch>
            <a:fillRect/>
          </a:stretch>
        </p:blipFill>
        <p:spPr>
          <a:xfrm>
            <a:off x="6233652" y="1679348"/>
            <a:ext cx="5740457" cy="34993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644173" y="5357201"/>
            <a:ext cx="2919413" cy="583534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Register page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98C57E0-9CED-8CB4-5E06-323B678FA6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-237" t="1112" r="1021" b="-4509"/>
          <a:stretch>
            <a:fillRect/>
          </a:stretch>
        </p:blipFill>
        <p:spPr>
          <a:xfrm>
            <a:off x="151032" y="1679347"/>
            <a:ext cx="5807318" cy="34993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BE7EA-55FA-8BBB-39C9-01B4BDF6A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1152A0B7-F170-3EE3-8828-D7CFE7546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4158" y="759596"/>
            <a:ext cx="2195352" cy="459604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dirty="0"/>
              <a:t>.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AF394EE-3847-8B66-A6B3-CF2CD565D1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-868" r="756"/>
          <a:stretch>
            <a:fillRect/>
          </a:stretch>
        </p:blipFill>
        <p:spPr>
          <a:xfrm>
            <a:off x="1003628" y="1295399"/>
            <a:ext cx="8173971" cy="42672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1FF7933-9C2A-9E17-B944-395EFBBAAF71}"/>
              </a:ext>
            </a:extLst>
          </p:cNvPr>
          <p:cNvCxnSpPr>
            <a:cxnSpLocks/>
          </p:cNvCxnSpPr>
          <p:nvPr/>
        </p:nvCxnSpPr>
        <p:spPr>
          <a:xfrm flipH="1">
            <a:off x="7651856" y="2559140"/>
            <a:ext cx="191729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9CE0AE0B-711D-F3EA-9E84-D45748C7480C}"/>
              </a:ext>
            </a:extLst>
          </p:cNvPr>
          <p:cNvSpPr txBox="1">
            <a:spLocks/>
          </p:cNvSpPr>
          <p:nvPr/>
        </p:nvSpPr>
        <p:spPr>
          <a:xfrm>
            <a:off x="3070787" y="728974"/>
            <a:ext cx="1494158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filter 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FFB2957-4066-EDB7-4136-79EF5421AC73}"/>
              </a:ext>
            </a:extLst>
          </p:cNvPr>
          <p:cNvCxnSpPr>
            <a:cxnSpLocks/>
          </p:cNvCxnSpPr>
          <p:nvPr/>
        </p:nvCxnSpPr>
        <p:spPr>
          <a:xfrm flipH="1">
            <a:off x="9021883" y="1850480"/>
            <a:ext cx="54726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CFA3359C-BDDD-9FAB-8047-C058DD626E80}"/>
              </a:ext>
            </a:extLst>
          </p:cNvPr>
          <p:cNvSpPr txBox="1">
            <a:spLocks/>
          </p:cNvSpPr>
          <p:nvPr/>
        </p:nvSpPr>
        <p:spPr>
          <a:xfrm>
            <a:off x="9508187" y="1620678"/>
            <a:ext cx="1796900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profile </a:t>
            </a:r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2DB17214-8378-A74F-9A28-ED7B2F9A55FB}"/>
              </a:ext>
            </a:extLst>
          </p:cNvPr>
          <p:cNvSpPr/>
          <p:nvPr/>
        </p:nvSpPr>
        <p:spPr>
          <a:xfrm rot="5400000">
            <a:off x="7487959" y="1058074"/>
            <a:ext cx="812720" cy="685800"/>
          </a:xfrm>
          <a:prstGeom prst="leftBrace">
            <a:avLst>
              <a:gd name="adj1" fmla="val 8333"/>
              <a:gd name="adj2" fmla="val 52029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EF78090B-9C14-420D-0AF8-B5E36593260C}"/>
              </a:ext>
            </a:extLst>
          </p:cNvPr>
          <p:cNvSpPr txBox="1">
            <a:spLocks/>
          </p:cNvSpPr>
          <p:nvPr/>
        </p:nvSpPr>
        <p:spPr>
          <a:xfrm>
            <a:off x="9663674" y="2329338"/>
            <a:ext cx="1796900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name display 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594920F-53BC-6D50-5F36-049913B1B0F6}"/>
              </a:ext>
            </a:extLst>
          </p:cNvPr>
          <p:cNvCxnSpPr>
            <a:cxnSpLocks/>
          </p:cNvCxnSpPr>
          <p:nvPr/>
        </p:nvCxnSpPr>
        <p:spPr>
          <a:xfrm>
            <a:off x="5364283" y="1103182"/>
            <a:ext cx="0" cy="5955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30A8621-DC8A-819D-25A0-94E5803BDE8A}"/>
              </a:ext>
            </a:extLst>
          </p:cNvPr>
          <p:cNvCxnSpPr>
            <a:cxnSpLocks/>
          </p:cNvCxnSpPr>
          <p:nvPr/>
        </p:nvCxnSpPr>
        <p:spPr>
          <a:xfrm flipH="1">
            <a:off x="3241040" y="1081756"/>
            <a:ext cx="284283" cy="617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07804EB3-048E-2C9F-B94C-0A1EC9906424}"/>
              </a:ext>
            </a:extLst>
          </p:cNvPr>
          <p:cNvSpPr txBox="1">
            <a:spLocks/>
          </p:cNvSpPr>
          <p:nvPr/>
        </p:nvSpPr>
        <p:spPr>
          <a:xfrm>
            <a:off x="7287742" y="689694"/>
            <a:ext cx="1213153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data 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375F3944-0B22-9162-6A6F-7F0F9CDD2DE4}"/>
              </a:ext>
            </a:extLst>
          </p:cNvPr>
          <p:cNvSpPr txBox="1">
            <a:spLocks/>
          </p:cNvSpPr>
          <p:nvPr/>
        </p:nvSpPr>
        <p:spPr>
          <a:xfrm>
            <a:off x="4828622" y="739687"/>
            <a:ext cx="1213153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bar </a:t>
            </a:r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F2B1D388-64CB-930C-015D-7FA248895F41}"/>
              </a:ext>
            </a:extLst>
          </p:cNvPr>
          <p:cNvSpPr txBox="1">
            <a:spLocks/>
          </p:cNvSpPr>
          <p:nvPr/>
        </p:nvSpPr>
        <p:spPr>
          <a:xfrm>
            <a:off x="9569147" y="3900449"/>
            <a:ext cx="1213153" cy="45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banner 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D4FC799-BAE1-B5C9-1ED2-AFBD395D4B94}"/>
              </a:ext>
            </a:extLst>
          </p:cNvPr>
          <p:cNvCxnSpPr>
            <a:cxnSpLocks/>
          </p:cNvCxnSpPr>
          <p:nvPr/>
        </p:nvCxnSpPr>
        <p:spPr>
          <a:xfrm flipH="1">
            <a:off x="8389130" y="4106514"/>
            <a:ext cx="118001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45CD3FE-795B-26FA-E674-DA6E7333D5A8}"/>
              </a:ext>
            </a:extLst>
          </p:cNvPr>
          <p:cNvCxnSpPr>
            <a:cxnSpLocks/>
          </p:cNvCxnSpPr>
          <p:nvPr/>
        </p:nvCxnSpPr>
        <p:spPr>
          <a:xfrm>
            <a:off x="372213" y="422644"/>
            <a:ext cx="758512" cy="13182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Text Placeholder 18">
            <a:extLst>
              <a:ext uri="{FF2B5EF4-FFF2-40B4-BE49-F238E27FC236}">
                <a16:creationId xmlns:a16="http://schemas.microsoft.com/office/drawing/2014/main" id="{A24CE987-591D-61A6-A54E-56B5829D5B92}"/>
              </a:ext>
            </a:extLst>
          </p:cNvPr>
          <p:cNvSpPr txBox="1">
            <a:spLocks/>
          </p:cNvSpPr>
          <p:nvPr/>
        </p:nvSpPr>
        <p:spPr>
          <a:xfrm>
            <a:off x="230572" y="157129"/>
            <a:ext cx="1181668" cy="316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1733873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arty_Win32_JB_v2" id="{38882D8F-135B-4B53-8430-4B694BF79376}" vid="{B574F3CD-D47E-461D-A68F-3273AD4105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F000AB2-1957-427C-B872-176ABC83E7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47902AF-9AD5-48A3-AD68-95C39B09F3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74EDC3-6C87-4699-93BC-02BA54C8E07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 party</Template>
  <TotalTime>407</TotalTime>
  <Words>726</Words>
  <Application>Microsoft Office PowerPoint</Application>
  <PresentationFormat>Widescreen</PresentationFormat>
  <Paragraphs>90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Arial Narrow</vt:lpstr>
      <vt:lpstr>Arial Rounded MT Bold</vt:lpstr>
      <vt:lpstr>Calibri</vt:lpstr>
      <vt:lpstr>Century Gothic</vt:lpstr>
      <vt:lpstr>Rabadi (body)</vt:lpstr>
      <vt:lpstr>Times New Roman</vt:lpstr>
      <vt:lpstr>RetrospectVTI</vt:lpstr>
      <vt:lpstr>E-commerce using python</vt:lpstr>
      <vt:lpstr>Introduction </vt:lpstr>
      <vt:lpstr>Objectives </vt:lpstr>
      <vt:lpstr>Overview on the system</vt:lpstr>
      <vt:lpstr>PowerPoint Presentation</vt:lpstr>
      <vt:lpstr>Hardware requirements</vt:lpstr>
      <vt:lpstr>PowerPoint Presentation</vt:lpstr>
      <vt:lpstr>Output screens</vt:lpstr>
      <vt:lpstr>PowerPoint Presentation</vt:lpstr>
      <vt:lpstr> 4.Product grid</vt:lpstr>
      <vt:lpstr> 5.cart page</vt:lpstr>
      <vt:lpstr>6. Product details</vt:lpstr>
      <vt:lpstr>7.Shopping address</vt:lpstr>
      <vt:lpstr> 8.payment method</vt:lpstr>
      <vt:lpstr> 9.order confirmation</vt:lpstr>
      <vt:lpstr>10. invioce</vt:lpstr>
      <vt:lpstr>PowerPoint Presentation</vt:lpstr>
      <vt:lpstr>  Conclusion  The BuyNow E-Commerce System successfully delivers a complete online shopping platform with secure user authentication, product browsing, cart management, and admin control. Designed with Django, it provides a scalable and responsive solution for small and medium-sized businesses. Features such as filters, pagination, and a user-friendly interface ensure a smooth shopping experience. Strong focus on security, maintainability, and modular design for long-term use. Future enhancements include integration of online payment gateways, AI-driven recommendations, and advanced analytics for business insights.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venkatesh J</dc:creator>
  <cp:lastModifiedBy>venkatesh J</cp:lastModifiedBy>
  <cp:revision>1</cp:revision>
  <dcterms:created xsi:type="dcterms:W3CDTF">2025-08-12T16:18:20Z</dcterms:created>
  <dcterms:modified xsi:type="dcterms:W3CDTF">2025-08-13T02:48:25Z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